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96" r:id="rId2"/>
    <p:sldId id="256" r:id="rId3"/>
    <p:sldId id="1009" r:id="rId4"/>
    <p:sldId id="272" r:id="rId5"/>
    <p:sldId id="1011" r:id="rId6"/>
    <p:sldId id="995" r:id="rId7"/>
    <p:sldId id="998" r:id="rId8"/>
    <p:sldId id="1008" r:id="rId9"/>
    <p:sldId id="1248" r:id="rId10"/>
    <p:sldId id="1249" r:id="rId11"/>
    <p:sldId id="1250" r:id="rId12"/>
    <p:sldId id="1001" r:id="rId13"/>
    <p:sldId id="1007" r:id="rId14"/>
    <p:sldId id="1012" r:id="rId15"/>
    <p:sldId id="1013" r:id="rId16"/>
    <p:sldId id="1014" r:id="rId17"/>
    <p:sldId id="1015" r:id="rId18"/>
    <p:sldId id="1016" r:id="rId19"/>
    <p:sldId id="1097" r:id="rId20"/>
    <p:sldId id="1098" r:id="rId21"/>
    <p:sldId id="1099" r:id="rId22"/>
    <p:sldId id="937" r:id="rId23"/>
    <p:sldId id="1056" r:id="rId24"/>
    <p:sldId id="1004" r:id="rId25"/>
    <p:sldId id="1057" r:id="rId26"/>
    <p:sldId id="941" r:id="rId27"/>
    <p:sldId id="1251" r:id="rId28"/>
    <p:sldId id="1100" r:id="rId29"/>
    <p:sldId id="1172" r:id="rId30"/>
    <p:sldId id="1203" r:id="rId31"/>
    <p:sldId id="1181" r:id="rId32"/>
    <p:sldId id="1239" r:id="rId33"/>
    <p:sldId id="1182" r:id="rId34"/>
    <p:sldId id="1204" r:id="rId35"/>
    <p:sldId id="1183" r:id="rId36"/>
    <p:sldId id="1241" r:id="rId37"/>
    <p:sldId id="1242" r:id="rId38"/>
    <p:sldId id="1252" r:id="rId39"/>
    <p:sldId id="1243" r:id="rId40"/>
    <p:sldId id="1244" r:id="rId41"/>
    <p:sldId id="1087" r:id="rId42"/>
    <p:sldId id="1086" r:id="rId43"/>
    <p:sldId id="1088" r:id="rId44"/>
    <p:sldId id="974" r:id="rId45"/>
    <p:sldId id="1240" r:id="rId46"/>
    <p:sldId id="1245" r:id="rId47"/>
    <p:sldId id="1090" r:id="rId48"/>
    <p:sldId id="1092" r:id="rId49"/>
    <p:sldId id="1095" r:id="rId50"/>
    <p:sldId id="1093" r:id="rId51"/>
    <p:sldId id="1247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F0A37F2-70F3-2740-BB1D-CA014B2814A5}">
          <p14:sldIdLst>
            <p14:sldId id="296"/>
            <p14:sldId id="256"/>
          </p14:sldIdLst>
        </p14:section>
        <p14:section name="affective neuro" id="{AEBE360D-0E4E-204C-BF6E-9B24C1ECFCDE}">
          <p14:sldIdLst>
            <p14:sldId id="1009"/>
            <p14:sldId id="272"/>
            <p14:sldId id="1011"/>
            <p14:sldId id="995"/>
            <p14:sldId id="998"/>
            <p14:sldId id="1008"/>
            <p14:sldId id="1248"/>
            <p14:sldId id="1249"/>
          </p14:sldIdLst>
        </p14:section>
        <p14:section name="emotion theories" id="{C667002E-7D75-D845-8C4B-A05D3AD461CD}">
          <p14:sldIdLst>
            <p14:sldId id="1250"/>
            <p14:sldId id="1001"/>
            <p14:sldId id="1007"/>
            <p14:sldId id="1012"/>
            <p14:sldId id="1013"/>
            <p14:sldId id="1014"/>
            <p14:sldId id="1015"/>
            <p14:sldId id="1016"/>
            <p14:sldId id="1097"/>
            <p14:sldId id="1098"/>
            <p14:sldId id="1099"/>
            <p14:sldId id="937"/>
            <p14:sldId id="1056"/>
            <p14:sldId id="1004"/>
            <p14:sldId id="1057"/>
            <p14:sldId id="941"/>
          </p14:sldIdLst>
        </p14:section>
        <p14:section name="self" id="{F7B9E05D-90A9-724D-A946-4EE3C6B743D3}">
          <p14:sldIdLst>
            <p14:sldId id="1251"/>
            <p14:sldId id="1100"/>
            <p14:sldId id="1172"/>
            <p14:sldId id="1203"/>
            <p14:sldId id="1181"/>
            <p14:sldId id="1239"/>
            <p14:sldId id="1182"/>
            <p14:sldId id="1204"/>
            <p14:sldId id="1183"/>
            <p14:sldId id="1241"/>
            <p14:sldId id="1242"/>
          </p14:sldIdLst>
        </p14:section>
        <p14:section name="affective neuroscience" id="{F5BBBB05-3EDD-164C-8490-25EBA0DEAFD2}">
          <p14:sldIdLst>
            <p14:sldId id="1252"/>
            <p14:sldId id="1243"/>
            <p14:sldId id="1244"/>
            <p14:sldId id="1087"/>
            <p14:sldId id="1086"/>
            <p14:sldId id="1088"/>
            <p14:sldId id="974"/>
            <p14:sldId id="1240"/>
            <p14:sldId id="1245"/>
            <p14:sldId id="1090"/>
            <p14:sldId id="1092"/>
            <p14:sldId id="1095"/>
            <p14:sldId id="1093"/>
            <p14:sldId id="12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12"/>
    <p:restoredTop sz="94674"/>
  </p:normalViewPr>
  <p:slideViewPr>
    <p:cSldViewPr snapToGrid="0" snapToObjects="1">
      <p:cViewPr varScale="1">
        <p:scale>
          <a:sx n="148" d="100"/>
          <a:sy n="148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3:58:51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14063 14596 24575,'0'0'0</inkml:trace>
  <inkml:trace contextRef="#ctx0" brushRef="#br0" timeOffset="397241">4495 5123 2372,'4'10'1610,"0"-3"983,22-46-2593,-7 22 699,19-14 0,6 1-781,-19 22 1,0 2 21,17-5 0,2 6-669,-2 18 1,-1 10 704,-1 5 1,-1 4 240,-10-9 1,0 2-1,-2-2-214,-1 6 0,-2-4-1736,19-1 1478,2-41 252,-3 4 3,-13-2 0,-2-1 0,6-6-73,8-1 1,1 3 142,6 2-70,-10 1 0,-1 6 1478,-2 26-1389,-5 13 2182,2 4-2270,-12-8 1,1 1-18,0-3 1,1 0 15,13 13 1623,-10-14 1,1-5-1714,2-8-3187,23-4 3023,-23-13 1,2-3-753,17-6 1,2-2 1004,-1 2 0,1 1-539,-14 7 1,2 1 0,-3 4 560,3 6 0,-3 5-980,14 11 962,-19 11 1020,-9-5-858,-1 0 1358,1-1-1464,18 8 260,-5-13-188,-9-5 1,5-5 58,17-15 1,8-10-1,-6 2-190,-14 9 0,1-1-18,12-8 1,6-4-1,-11 7 18,-10 8 68,12 15 1,0 3-154,-7-3 63,7 6 0,-6 1-230,-25-8-3025,18 3 562,-11-7 2715,11-3 0,-17-3 0,-6-3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18:40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9119 2275 6126,'9'9'287,"20"-10"0,5-4 1470,14-5-1657,-15 3 1,5-1 0,-2 1 1,9-2 1,6 0-61,-14 5 0,8 1 0,5-1 0,2 0 0,1 1 0,-3 0 0,-5 0-43,6 0 0,-5-1 0,2 2 1,10 0-121,-21 2 1,5 0-1,5 0 1,2 0-1,3 1 1,2 0-1,2 1 1,-1-1 0,1 1-1,-2 1 1,-2-1-1,-2 1 1,-3 0-1,-4 1-348,11 2 1,-5 1 0,-2 0 0,-2 1 0,0 0 0,1 0 0,2-1 215,2-1 1,4 0 0,1 0 0,0 0 0,-2 0 0,-2 0 0,-4 1 0,-6 0 0,24 8 0,-9 2 0,-32-6 0,-53-7 0</inkml:trace>
  <inkml:trace contextRef="#ctx0" brushRef="#br0" timeOffset="229">10487 2349 2462,'-50'-7'468,"0"-1"0,0 1 0,-1 0 0,5 1 0,1 1 0,0 0 0,-1 1 351,-4-1 0,-2 1 0,2 0 0,5 2-569,-2-1 0,3 1 1,25 3-46,40 7 1,31 3 0,15 2-1,-3-1 3,-18-5 0,2-1 0,2 0 1,2 0-1,2 0 0,1 1-212,-12-1 0,2 0 1,1 1-1,2 0 1,0 0-1,0 0 1,1 0-1,-1-1 1,1 0-1,-2 0 6,3 0 1,0 0 0,0-1 0,0 0 0,0 0 0,0 0 0,1 0 0,0 0 0,1 0-14,-4 0 0,0 0 0,1-1 0,0 1 0,1 0 0,0 0 0,0 0 0,0 1 0,1-1 0,-1 0 0,1 0-122,-4 0 1,1 0 0,-1 0 0,1 0 0,0 0 0,0 1 0,0-1 0,0 0 0,1 1 0,0-1 0,0 0 0,1 1-121,-1-1 1,2 1 0,0 0 0,1-1 0,0 1 0,0 0 0,1 0 0,-1 0 0,-1 0 0,0-1 0,-2 1 0,0 0 0,-2-1 69,5 1 1,-1-1 0,-1 1 0,0 0 0,-1-1 0,-2 0 0,0 1 0,-3-1 0,-1 0 0,-1-1 0,15 3 0,-2 0 0,-4-1 0,-4 0 0,-6-1 0,6 0 0,0-1 0</inkml:trace>
  <inkml:trace contextRef="#ctx0" brushRef="#br0" timeOffset="914">17479 2608 9973,'39'-2'268,"0"1"1,-1-1 0,3 1 0,8-1-738,-7 0 1,6 0 0,4-1 0,2 1 0,2-1 0,0 1 0,-2 0 260,-7 0 0,-1 1 1,0 0-1,1 0 1,0 0-1,1 0 1,1 0-1,2 1 100,-2-1 0,3 1 0,1 0 1,1-1-1,0 1 0,1 0 1,-2 0-1,0 0 0,-2 1 1,-2-1 100,6 1 1,-3-1-1,-1 1 1,-1 0 0,0 0-1,0 0 1,2 1 71,-1 0 1,2 1-1,0 0 1,1 0-1,-1 0 1,-2 0-1,-3 0 1,-3 1-215,1-1 0,-5 0 0,-1 1 0,0-1 0,2 1-398,3 1 1,3 0 0,1 1 0,-1-1 0,-4 0 0,-6 0 297,17 2 1,-8 0 0,2 1-1,-11-2 1,-24-3 0</inkml:trace>
  <inkml:trace contextRef="#ctx0" brushRef="#br0" timeOffset="1099">17590 2811 10463,'47'-2'-123,"0"0"1,-3 0 0,4 1 532,-11 1 0,5-1 0,2 2 0,1-1 0,-1 0-272,6 0 1,-1-1-1,2 1 1,5 0-349,-13 1 0,3 1 0,2 0 0,2 0 0,1 0 0,-1 0 0,-1 0 0,-1 0 216,-2 0 1,-3 0 0,0-1 0,0 1 0,1 0-1,4 1 1,4 1-108,-9-1 0,3 0 0,2 1 0,1 0 0,3 0 0,1 1 0,1 0 0,1 0 0,1 0 0,-1 1 0,1-1 0,-1 1 0,0-1 1,-1 1 100,-6-1 0,2 0 0,0 0 0,0 1 0,0 0 0,1 0 0,-1-1 0,1 1 0,-1 0 0,0 0 0,0 0 0,-1 0 0,0 0 0,-2-1 0,0 1 0,-1-1 0,9 1 0,-1 1 0,-1-1 0,-1-1 0,-1 1 0,0 0 0,-1 0 0,1-1 0,-1 1 0,0 0 0,1 0 0,-2 0 0,0 0 0,0 0 0,-1 0 0,1 0 0,0 1 0,0-1 0,0 0 0,0 0 0,0 0 0,0 0 0</inkml:trace>
  <inkml:trace contextRef="#ctx0" brushRef="#br0" timeOffset="38515">26265 6658 7313,'5'9'2027,"0"-2"-1809,-5-7 1465,0 0-630,-5-5-4330,-11-29 2728,7-3 0,3-9 37,4-3 1,4-5-1,0 0 496,1 7 0,1 2 1,2-2-353,3 6 1,1-1 0,2 1 0,0 3 421,2 3 0,1 3 0,0 1-71,1-2 1,1 1 0,3-3 180,2 2 1,4-3 0,2 0-1,1 0 1,0 3-129,3-3 1,-2 2 0,6 1-1,12 2-18,-16 16 1,5 0 0,5 0-1,4 0 1,4 1 0,2 1 0,1-1-1,2 2 1,0-1 0,0 1 0,-2 1-1,-2 1 1,-3 0 0,-3 0-1,-5 2-18,17-5 0,-6 2 0,-5 2 0,1 1 0,3 1 0,7 0-5,-13 3 1,5-2 0,3 1 0,4 0 0,1 0 0,1 0 0,-1 1 0,0 2 0,-2 0 0,-3 2 0,-4 2 0,-4 2 0,-7 3-19,19 10 1,-10 6 0,-5 3 0,-2-1 172,5-1 1,-4 0 0,-1 12-296,-14-5 0,1 9 1,1 5-1,-1 3 1,-2 2-1,-3 0 0,-4-4 1,-4-3-14,-6 10 1,-9-4 0,-3 1 0,4 3 187,5-9 1,4 4 0,1 2 0,-1 1 0,-3-3 0,-4-5-1,-7-6 87,-18 11 1,-11-9 0,-3-9 488,3-9 1,-4-7 0,-8-4-493,10-5 1,-6-1-1,-5-3 1,-3-1-1,-2-1 1,-2-1-1,1 0 1,1-1-1,3 0-479,3 0 1,1-2 0,0 0 0,0-1 0,1 0 0,-1-1 0,-1 1 0,0-1 0,-2 0 245,3 1 1,-2 1-1,-1-1 1,-2 0 0,1-1-1,-1 1 1,2-1-1,1 0 1,1 0 0,4 0-1,2-2 1,-9-2 0,1-2-1,4 0 1,3 0-1,4 1 1,5 0 0,-4-5-1,-1 1 1</inkml:trace>
  <inkml:trace contextRef="#ctx0" brushRef="#br0" timeOffset="38946">21326 6011 5948,'1'6'325,"-1"-1"2344,0-5-916,99 17-2292,-54-11 0,4 1 1,3 0-1,1 0 526,-11-1 1,0 0 0,2 0 0,0 1 0,1-1 0,-1 0-192,0 0 1,1 0 0,1 0-1,-1 0 1,-1-1 0,-2 0 15,9 2 0,-1-1 0,-2 0 1,-2 0 29,2 0 1,-4-1-1,4 1-635,-2 0 1,2 0 0,2 0 0,-2-1 792,-3 1 0,-1-1 0,0 1 0,-2-1 0,6 1 0,-2-1 0,-4 0 0,1 0 0,-1 0 0</inkml:trace>
  <inkml:trace contextRef="#ctx0" brushRef="#br0" timeOffset="39928">22325 6862 325,'-2'-8'-20,"1"2"1004,-21-7 0,-9 0-861,6 1 0,-3 1 931,-18-9 1,1 1 703,-2-1-1714,20 10 688,31 9-688,3 0 2821,4 1-2619,7 0 54,34 3-191,-1-1-30,-17 0 1,5 0-1,3 0-1172,7-1 1,4 1 0,0-1 1070,-13 0 0,0-1 1,1 1-1,3 0-634,2-1 1,4 1-1,0-1 1,-2 1 0,-5-1 421,-3 0 0,-3 0 1,-1 1-1,5-1 0,1 0 1,-13 0-1,-14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20:23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19680 4143 9695,'-5'-50'-94,"-1"1"1,2-1 0,1 1 27,-1 8 0,4-2 175,4 0 0,2-5 0,4-3 1,2 4-930,1 6 1,3 2 0,1 0 0,0-1 699,-4 2 1,-3-3 0,3 1 0,6 0 0,11 3 1,-3 15 0,7 1 0,6 0 1,5 1-1,4 0 0,3 0 1,3 2-1,1 0 0,0 1 0,0 0 1,-2 1-1,-2 1 0,-4 1 1,-4 0-1,-5 2 98,11-5 0,-7 4 1,-3 0-1,-1 2 1,4-1-1,8-1 67,-12 2 0,5-1 0,4-1 1,3 0-1,2-1 0,2-1 0,1 1 1,0 0-1,-1 1 0,-2 0 0,-2 3 1,-4 0-1,-4 3 0,-4 2 0,-7 2-47,22 1 0,-12 6 0,1 13 14,-12 2 0,1 8 1,2 6-1,-1 4 1,0 3-1,-3 1 1,-3 0-1,-5-3-350,-3 7 0,-6 0 1,-4 1-1,0 2 1,0 0-1,3 1 303,4-4 0,3 1 0,2 2 0,1 1 0,-2-1 0,-3-1 1,-5 0-1,-6-3 33,-7 5 0,-6-1 0,-4-1 0,-3-1 0,-2-4 0,1-4 27,-7 8 0,-2-7 0,-2-1 128,3 0 0,-2-2 0,-12-1 209,5-15 0,-9 0 0,-6 0 0,-4 0 0,-2-1 0,-1-1 0,2-1 0,5-1 0,6-1-252,-10 4 0,8-2 0,-2-2 1,-7 1-55,12-5 1,-6 2 0,-3 0 0,-3 1 0,-1-1-1,-1-2 1,1-1 0,3-3 0,2-3 0,6-4-86,-14-7 0,6-6 0,2-4 0,2-4 0,0-1-132,6 0 0,2-2 0,0-2 0,0-1 0,2 0 0,-1 0 60,-6-4 0,-1 0 1,2 0-1,3-3 1,5-2-19,8 0 0,3-4 0,4-1 0,3 1 0,2 2 194,2-5 0,5 1 1,3-3-618,3-1 0,2-5 0,2-2 0,2 1 1,-1 5 101,2-4 0,1 3 0,3-4 438,2 3 0,2-6 0,2-1 0,0 5 0,-1 11 0,0 6 0,1 5 0,5-4 0,1 0 0</inkml:trace>
  <inkml:trace contextRef="#ctx0" brushRef="#br0" timeOffset="45742">1424 2053 12885,'-2'-3'1666,"0"1"-1058,2 2-216,50-32-349,-5 20 1,6 1-44,-10-3 0,1-2 0,3 2-119,-7 6 0,2 1 1,2 1-1,1 1 94,0-1 1,0 1-1,3-1 1,2 2-1,5-1-296,-12 1 0,2 1 1,3 0-1,1-1 1,2 1-1,2 0 1,0 1-1,2-1 1,0 2-1,1-1 321,-9 2 0,2 0 0,2 0 0,1 1 0,1 0 0,0 1 0,1-1 0,0 1 0,0 0 0,0-1 0,-1 1 0,-1-1 0,-1 0 0,-2 0 0,-1 0 0,8-2 0,-1 1 0,-1-1 0,-2-1 0,0 1 0,-1 0 0,0 0 0,0 0 0,0 2 0,0 0 0,0 2 0,0 0 0,0 1 0,0-1 0,0 1 0,0-1 0,0 0 0,0 1 0,0-1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21:13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 1923 10804,'-1'-10'1417,"0"2"-437,1 8 281,0 0-4398,69-10 3250,-36 8 0,3 1 0,4-1-360,3 0 1,5 0-1,3-1 1,0 1-1,-3 1 238,0 0 0,-1 1 0,0 0 0,2 0-5,-4 1 0,1-1 0,1 1 0,1 0 0,-2 0 2,0 1 1,-1 0 0,1 0 0,0 1 0,1-1 0,-4 1 1,1-1 0,0 1 0,1 0-1,1 0 1,2 0-167,0 0 1,3 0 0,0 0 0,1 0 0,1 0 0,-1 0 0,0 1 165,-6-1 1,-1 0 0,0 0 0,0 0 0,1 0 0,0 1 0,1-1 0,1 0-35,2 1 1,2 0-1,1 0 1,0 0-1,1 0 1,0 0 0,-2 0-1,0 0 1,-2 1-153,4 0 0,-1 0 0,-1 0 0,-1 0 1,-1 0-1,0 0 0,0 0-82,-2 0 0,0-1 0,0 1 0,-1-1 1,-1 0-1,-4 1 0,-3-1-154,17 3 0,-5 0 0,-14-1-740,-12-1 1173,-24-3 0,0-1 0,-6-1 0</inkml:trace>
  <inkml:trace contextRef="#ctx0" brushRef="#br0" timeOffset="30080">6973 11948 3579,'-50'-17'16,"1"1"1,-1 0 0,8 1 0,1 1 0,-1-1 106,4 1 0,-1-1 0,1 0 0,1 0 37,-5-3 1,3 0 0,-1 0 317,0-1 1,0-1 0,-3-4-304,4-1 0,-2-3 0,-2-4 0,0 0 0,3 0-100,5 4 1,3 0-1,-1-1 1,0-3 0,-2-5-97,7 7 0,-2-3 0,-1-1 0,-1-3 0,0-2 0,0-1 0,0-1 0,2-1 0,1-1 0,2 0 16,4 3 0,2-2 1,0-2-1,1 0 0,1-1 1,1-1-1,0 0 1,1-1-1,0 1 0,0 0 1,0 1-1,0 0-2,-1-1 0,0 1 1,0-1-1,1 1 1,-1 0-1,2-1 1,-1 1-1,2 0 1,0-1-1,0 0 0,1 1 10,0-6 1,0 0 0,0 0-1,1-1 1,0 0 0,2 1 0,1 0-1,1 2 1,2 0 0,3 2 60,0-6 1,1 3-1,3 2 1,2 0 0,2-1-1,4-2 1,3-4-56,-1 14 1,3-2 0,3-1 0,2-3 0,1 0-1,2-1 1,1-1 0,0 1 0,0 0 0,1 0 0,-2 2-1,0 1 1,-2 2 0,-1 2-114,4-11 1,-3 3-1,0 2 1,-1 2 0,1-1-1,0 0 1,3-2 0,3-3 100,-5 10 0,3-2 0,1-3 0,1-1 0,1-1 0,0-1 0,2 0 0,-1 1 0,1 1 0,-1 2 0,0 3 0,-2 2 0,0 4 0,-1 4 3,12-13 0,-1 7 0,0 5 0,-1 2 0,2-2 8,0-2 1,-1 1 0,1 1 0,4-1 0,4-1 8,-11 10 0,2 0 0,2-2 0,2 0 0,1 0 0,1 1 1,2-1-1,1 2 0,0 1 0,1 1-34,-1 2 0,2 2 1,1 0-1,2 2 1,0-1-1,1 2 1,1 0-1,-1-1 1,0 1-1,-1 0 1,0 0-1,-1-1-33,-1-1 1,-1-1 0,-1 1-1,0-1 1,0 0 0,0 0-1,0 1 1,1 1 0,0 1-1,2 1 1,2 1 49,-5 4 1,3 0-1,1 0 1,2 1 0,1 1-1,0 1 1,0 0 0,-1 1-1,0 0 1,-2 1-1,-1 1 1,-2 1 0,-3 0-1,-3 1 0,14 1 1,-7 1-1,-3 2 1,1 1 0,2 2-1,6 1 8,-12-1 0,3 1 0,3 0 0,1 1 1,2 1-1,1 1 0,1 0 0,0 1 1,0 1-1,0 2 0,-2-1 0,-1 2 1,-2 1 8,1 3 0,-1 0 0,-1 3 1,0 0-1,-1 2 0,0 0 0,0 1 1,0 0-1,-1 0 0,1 0 0,0 0 1,0-2-17,1 0 0,0-1 1,1 0-1,0 0 1,-1 0-1,1 0 0,-1 0 1,0 1-1,-1 0 1,-1 2-1,0 1 1,-2 0 2,1 4 0,0 1 0,0 2 0,0 0 0,-1 1 0,-1 1 0,-2 0 0,-2 0 0,-2-1 0,-2 0 0,-2-1-2,5 9 0,-5-2 0,-3 0 0,-2 1 0,0 2 0,0 4-4,-5-5 1,1 1 0,-1 2 0,0 2-1,0 1 1,-2 1 0,0 0 0,-1 1-1,-1 0-20,-2-3 1,-1 0 0,-1 1 0,0 0 0,-1 1-1,-1 1 1,0 0 0,0 1 0,-1 1 0,1 0 3,-2-5 1,0 1 0,0 0 0,0 1-1,-1 0 1,1 1 0,-1 0 0,-1 1-1,0 0 1,-1 0 0,-1 1 0,-1 0 0,0-1 12,-2-2 1,-1 1 0,0 0-1,-1 1 1,-1 0 0,0 1-1,-1-1 1,0 1 0,-1-1 0,0 1-1,-1-2 1,1 1 0,-2-2-1,1 0 1,0-2 22,-2 5 0,1-1 0,0-1 0,-1-1 0,0 0 0,-1-1 0,0 0 0,-1 0 0,-1 0 0,-2 1 0,0-1 0,-2 2 54,-1-4 1,-1 2-1,-1 1 1,-1 0 0,-1 1-1,-1-1 1,-1 0-1,0 0 1,0-2 0,-1 0-1,1-2 1,-1-2 0,2-2-1,-1-2-27,-7 12 1,0-3 0,0-3-1,0-2 1,-2-2 0,-1 0-1,-2 1-13,0-3 0,-2 0 0,-2 0 1,-1-1-1,0-1 0,0-2 1,1-3-1,1-3 207,-5 0 0,1-3 1,1-4-1,-1-1 1,-1 1-193,0 0 1,1 0-1,-1-1 1,-4 0 0,-7 1 64,12-8 0,-3 1 1,-4 0-1,-3 0 1,-1 0-1,-2 0 1,-1-1-1,-1 1 1,2-2-1,0 0 1,1-1-1,3-1-78,-1 0 1,2-1 0,1 0 0,1-2-1,0 0 1,-1 0 0,-1-1 0,-2 0 0,-2 0-1,-4 0-25,12-1 1,-3 0 0,-2 1-1,-1-1 1,-1 1 0,-1-1-1,-1 0 1,-1 1 0,-1-2-1,0 1 1,0-1 0,0-1-1,0-1 1,0 0 0,1-1 0,1-1-1,0-1 1,2-1-59,0-1 0,-1-2 1,1 0-1,0-2 1,0 0-1,0-1 1,0-1-1,1-1 0,0 0 1,0 0-1,0 0 1,0-1-1,1 0 1,0 0-1,1 1 1,-1-1-1,1 1-40,-5-1 1,0 0-1,1 1 1,0 0 0,1-1-1,0 1 1,0-1 0,1-1-1,-1 0 1,1-1-1,-1-2 1,0-1 0,0-2-1,0-1 89,5 0 0,-1-2 0,-1-1 0,0-3 0,-2 0 0,1-2 0,0 0 0,-1-1 0,2 0 0,-1-1 0,2 1 0,1 0 0,1 1 0,2 1 0,2 0 0,2 2 0,2 2 0,2 1 0,-18-10 0,5 3 0,5 2 0,2-1 0,1-1 0,-2-4 0,6-3 0,1 0 0,-1-1 0,1 1 0,-1 0 0,1 0 0,0 0 0,-1 0 0</inkml:trace>
  <inkml:trace contextRef="#ctx0" brushRef="#br0" timeOffset="31027">23749 12114 5598,'-40'-26'121,"1"-1"0,0 0 1,-1 1-1,9 3 1,2 1-1,-5-3 347,3 2 0,-4-2 0,-4-2 0,-1-2 0,0-1 0,1 0 0,2-1-324,3 0 1,2 0 0,0 0 0,0-2 0,1-1 0,0-2 0,0-1-253,2 2 1,-1-2 0,0-1 0,1-1 0,0-1 0,0-1-1,1-1 1,1-2 0,1-1 68,3 3 0,0-3 1,1-1-1,1-1 0,0-1 1,1-1-1,0 0 0,1 1 1,1 0-1,1 2 0,0 1-30,0-2 1,1 1 0,0 1-1,1 1 1,0 0 0,2 0 0,2-1-1,1 1 1,1-2 34,2 0 1,1-1 0,1 0 0,2 0-1,1-1 1,1 1 0,2 0 0,1 1-1,2 1 148,3-2 0,2 0 0,2 1 0,2 0 0,1 1 0,0 0 0,0 1 0,-1 1-115,1-5 0,-1 3 0,1 1 0,1-1 0,4-3 0,5-6-80,-7 19 0,2-3 1,2-2-1,2-2 1,1-2-1,1-2 0,2 0 1,1-2-1,1 0 1,1 0-1,0 0 0,0 0 1,1 1-1,1 1 1,-1 2-1,0 1 0,-1 2 1,1 2 64,3-2 1,0 1 0,1 3 0,1 0 0,0 2-1,0 1 1,1 0 0,0 0 0,0 1 0,0-1 0,1-1-1,0 0 1,-1-2 0,1-1 5,-4 4 0,-1-2 0,0-1 0,0-1 0,0-1 0,1 0 0,-1 0 0,1-1 0,0 1 0,0 0 0,1 0 0,0 1 0,0 1 1,1 1-1,0 1 0,1 1 0,1 2 0,0 2-2,3 0 1,2 0 0,0 2 0,2 0 0,1 2-1,0 0 1,1 1 0,-1 2 0,0 0 0,0 1 0,0 1-1,-2 0 1,0 2 0,-2 1 0,-1 0 0,-2 1 120,14-5 0,-4 3 1,-1 3-1,-2 1 1,0 0-1,0 2 1,2-1-1,3-1-123,-6 1 0,0 0 1,2 1-1,0-1 0,1 0 1,1 1-1,-1 0 0,1 0 1,1 2-1,-1 0 0,0 1-96,1 2 1,0 0 0,0 1 0,1 0 0,-1 2 0,1-1-1,0 2 1,1 0 0,-1 0 0,1 1 0,0 0 112,-3 1 0,0 0 0,0 0 0,0 0 0,0 1 0,0 1 0,1 0 0,1 0 0,0 1 0,2 2 0,0 0 0,2 0 13,-8 1 1,1 1-1,1 0 1,2 0-1,0 1 1,1 1-1,0-1 1,1 2-1,0 0 1,0 0-1,0 1 1,0 0-1,0 0 1,-1 1-1,-1 0 1,0 1-1,-1-1 1,-2 1-7,4 2 0,-1-1 0,-1 2 0,0 0 0,0 0 0,-1 1 0,0 0 0,-1 0 0,0 1 1,0 1-1,0-1 0,-1 1 0,0 0 0,0 0 0,0 1-10,2 0 0,0 1 0,0 0 0,1 0 0,-1 1 0,0 0 0,-1 0 0,0 1 0,-1 0 0,-2 0 0,0 1 0,-2 0 0,-1 1 0,-3 0 0,5 5 1,-2 0-1,-1 1 1,-1 0 0,-2 1-1,-2 1 1,-1-1-1,-2 1 1,-1-1 0,-2 0-132,8 11 1,-5-1-1,-2 1 1,-2 0 0,-1 1-1,-1 0 134,-1 1 0,-1 0 1,-1 1-1,-2 1 0,-1 2 1,-2 3-5,-5-6 0,-1 2 1,0 1-1,-2 2 1,-1 2-1,-1 0 0,-1 0 1,-1 1-1,-1 0-8,-1-3 0,-2 1 0,0 0 0,-1 0 0,-1 1 0,-1 1 0,-1 0 0,0 1 0,0 0 1,-1 2 7,0-10 1,0 2 0,-1 0 0,0 0 0,0 1-1,-1 0 1,0 1 0,0 1 0,-1-1 0,-1 1-1,0 0 1,-1 0 0,-1 1 0,0 0 38,0-5 1,0 1 0,-1 1 0,-1 0 0,0 0 0,0 0 0,-1 1 0,-1 0-1,1 0 1,-2 0 0,0 0 0,0 0 0,-1 0 0,0 0 0,0 0 0,-1 0 0,-1-1 59,0 0 0,0 0 0,-1 0 0,0 1 0,-1-1 0,-1 0 1,1 1-1,-2-1 0,1 0 0,-1 0 0,-1 0 0,0 0 1,0 0-1,0-1 0,-1 0 0,0 0 0,0-1 0,-1 0-74,0-1 0,0 0 1,-1-1-1,-1 1 1,1 0-1,-2-1 1,1 0-1,-1 0 1,0-1-1,0 1 1,-1-2-1,1 1 1,-1-1-1,1-1 0,-1 0 1,1-1-1,0 0 1,0-1-25,-2 5 0,-1-1 0,1 0 0,-1 0 1,1-1-1,-1 0 0,1-1 0,-1-1 1,0-1-1,0-1 0,0-2 0,-1 0 0,0-2 1,-1-1-1,-6 3 1,-2-1 0,0-1 0,-1-2 0,0-1 0,0-2 0,0-2-1,2-1 1,0-2 0,2-1-1,-7 2 0,3-4 0,0-2 0,0-1 0,1-1 0,-2 1 8,0 0 1,1-1 0,-1 0 0,-1-1 0,-1 0 0,-2 0 9,4-2 1,0 0-1,-1 1 1,-1-2 0,-2 1-1,-2-2 1,-4 0 0,-3-2-59,12-3 1,-2-2 0,-3 0 0,-3 0 0,-1-1 0,-2-1 0,-1 0 0,-1 0 0,-1-1 0,0 0 0,0 0 0,0 0 0,1-1 0,1 0 0,1 1 0,2-1 0,2 1-73,-6-1 1,2 0 0,2 1-1,0-2 1,1 1 0,0 0-1,1-1 1,-1 0 0,-1 0-1,0-1 1,-1 1 0,-1-1 0,-2-1 18,8 2 1,-2-1-1,-1 0 1,-1 0 0,0 1-1,-2-1 1,1 0-1,-1 0 1,0 0 0,0-1-1,0 0 1,0-1-1,1 0 1,0-1 0,2-1-1,-1 0 1,2-1-1,1-1 116,-6-3 1,-1-1 0,0-1 0,0-2 0,0-1 0,1 0-1,1-1 1,1 1 0,1-1 0,3 1 0,1 0 0,3 2-1,3 0 1,2 2 0,-16-3 0,8 1 0,4 1 0,-2 0 0,-4-3-1,5 0 1,-1 0 0,1 0 0,0 0 0,-1 0 0,1 0-1,0 1 1,-1-1 0,1 0 0</inkml:trace>
  <inkml:trace contextRef="#ctx0" brushRef="#br0" timeOffset="33394">17627 3588 3363,'4'6'426,"-1"-2"2155,-3-4-1108,0 0-860,21 11 93,-16 14-410,-7 7 0,-5 12 0,-3 5 1,-2 0-657,-5-4 1,-4 3 0,-3 0 0,1 0 0,1 0 351,3-1 1,1 0 0,0 1 0,-1-2 0,-1 0-22,-3-1 1,-1 1 0,-1-2 0,1-3 0,3-5-467,-7 9 1,3-7-214,7-11 0,-1 0-391,-7 8 0,0-3-2178,-13-6 3153,5-10 1,10-12-1,15-10 1</inkml:trace>
  <inkml:trace contextRef="#ctx0" brushRef="#br0" timeOffset="33611">16998 4439 6284,'5'50'120,"1"0"1,9-11-1,5 0 1,2-9 1272,20-5-1362,-1-5 0,3-4-5,-14-12 1,0-4 675,4-3 1,3-3-721,3-2 0,3-5 1,2-1-160,-8 0 1,0-2 0,2-1-1,1-1-330,-1-1 1,2 0-1,1-2 1,0 0 0,-1 0-150,-1-1 1,0-1-1,0 0 1,-2 0 0,0 0 467,2-3 0,-1 0 0,-2 0 0,-2 3 0,11-9 1,-7 4-1,-2-5 0</inkml:trace>
  <inkml:trace contextRef="#ctx0" brushRef="#br0" timeOffset="34793">18496 4975 2983,'4'7'-381,"-1"-1"1297,-3-6-916,-57-33 1907,15 17-1492,8 0 0,-7-3 1,1 2 462,-7 0 0,-3 2-687,14 3 1,-4 0 0,-1-1 0,2 1-363,-4-1 1,0 0 0,-13-3 204,25 9 1,-6-2 0,-4-1 0,-4 0-1,-3-1 1,-3 0 0,-2-1 0,-2 0 0,-2 1-1,0-1 1,-1 0 0,1 1 0,0 0 0,2 0-1,1 2 1,3 0 0,2 1-47,-4 0 0,3 1 0,0 1 1,1 1-1,1 0 0,0 0 1,0 0-1,-1 1 0,0-1 1,0 1-1,-3-1 0,0-1 1,-3 0 22,9 0 0,-2 0 1,-1-1-1,-2 0 0,-1 0 1,-1-1-1,0 0 0,-1 0 1,0 0-1,0 0 0,-1 1 1,2-1-1,0 1 0,0 0 1,2 1-1,0 0 0,3 0 1,0 2-1,3 0 0,2 1-157,-16 0 0,2 0 1,2 1-1,2 1 1,1 0-1,2 2 1,1 0-1,2 2 1,0 0-1,3 1 129,-12 3 1,4 1 0,2 2 0,2 1 0,0 3-1,0 2-183,1 2 1,1 3 0,0 2-1,1 2 1,0 0 0,0 0 176,0 0 1,1 2-1,0-1 1,0 2 0,1-1-1,1 1 5,2-2 0,-1 1 1,2 1-1,0-1 1,3 0-1,2 0-31,-3 5 0,3 1 0,2-2 0,4-3 443,-1 2 0,2-1-976,-7 10 1,1 2 58,12-14 0,1 2 1,-1 4 47,1 3 0,-2 4 0,1 5 0,1 2 1,0 2 474,7-8 0,0 4 0,1 2 0,1 2 0,-1 0 0,1-2 0,0-1 0,0-4 0,-3 6 0,-1-3 0,0-2 0,2 0 0,0 3 0,5 0 0,0-1 0,0 1 0,0 0 0,-1 0 0,1 0 0</inkml:trace>
  <inkml:trace contextRef="#ctx0" brushRef="#br0" timeOffset="39744">10247 10746 8704,'-7'-5'1557,"2"2"-1492,5 3 973,0 0-4315,-5 3 3203,-3-1 1,1 1 0,0-2 0</inkml:trace>
  <inkml:trace contextRef="#ctx0" brushRef="#br0" timeOffset="42195">25377 10080 13485,'4'10'1890,"0"-2"-1837,-4-8 524,0 0 111,91 0-635,-51 1 1,3 1-1,4-1-709,-2 0 1,4 0-1,3 0 1,3 1 0,3-1 518,-14 1 0,4 0 1,1 0-1,1 0 1,2 1-1,1-1 1,0 1-1,0 0 1,-1-1 79,-1 1 1,0 0-1,1-1 1,1 1 0,-1 0-1,1 0 1,-2 0 0,0 0-1,-1 0 1,-1-1 0,2 1-1,-1 0 1,0-1 0,-1 1-1,-2-1 1,0 1 0,-1-1-1,0 1 1,3 0 0,0 0-1,0 0 1,0 1 0,0-1-1,0 0 1</inkml:trace>
  <inkml:trace contextRef="#ctx0" brushRef="#br0" timeOffset="42431">25562 10487 14203,'50'-4'105,"1"1"0,0 0 1,0-1-1,-1 1 1,1 0-1,0-1 1,-1 1-1,1 0 1,0-1-1,0 1 1,0-1-1,0 1 1,-1 0-1,0-1 1,0 1-1,-1 0 1,0 1-1,-1-1-228,3 1 0,-1 1 0,1-1 1,-1 1-1,-1 0 0,-1 0 0,-2 0 1,-2 0-534,7 0 1,-3 0-1,-2 0 1,1 0 0,3 0 249,0 1 0,3-1 0,3 0 0,0 1 0,-2-1 0,-3 1 0,-7 0 229,1 1 0,-6-1 1,-2 1-1,2 0-643,6 0 1,0 1 0,1-1 0,-4 1 350,3-1 1,-4 0 0,0 1 0,13 0 0,-6 0 0,-7-2 0</inkml:trace>
  <inkml:trace contextRef="#ctx0" brushRef="#br0" timeOffset="44965">11875 9340 7566,'1'9'1537,"0"-2"197,-1-7-697,0 0-581,6 1-354,-4-1-102,4 2-98,-5-3 158,-1 1-914,5 0-441,12 0-1740,5 0 2269,2 0 0,-10 0 0,-9 0 1</inkml:trace>
  <inkml:trace contextRef="#ctx0" brushRef="#br0" timeOffset="46396">22381 9507 14280,'0'7'3172,"1"-1"-2024,-1-6-969,0 0-181,3 3-71,2-2-3204,1 4 2652,1-4 703,-2 2 741,-3-1-2787,-1-1 1968,-17 0 0,12-1 0,-11 0 0</inkml:trace>
  <inkml:trace contextRef="#ctx0" brushRef="#br0" timeOffset="65369">8989 8138 14439,'1'8'107,"-1"-1"-18,0-7-198,0 0 36,6 2 73,-2 1-89,6 2-387,-4 3-2050,3 4 2526,-2 2 0,-1-4 0,-3-1 0</inkml:trace>
  <inkml:trace contextRef="#ctx0" brushRef="#br0" timeOffset="65970">25118 7731 14787,'2'3'753,"0"0"-2695,-2-3-1018,2-9 2960,-3 2 0,3-3 0,-4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22:33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6788 7343 6739,'2'3'154,"-1"0"1246,-1-3-980,35-14-219,-26 10 236,27-11 81,-36 15 2299,0 0-2573,-14 4-107,1 2-3,-18 6 47,3 1 0,-1 3-96,4-3 1,-4 4-467,-2 3 1,-8 6 0,-5 4 0,-1 1 0,2-1 0,6-4 428,-3 3 1,5-3 0,-6 5-3,7-6 1,-5 5 0,-3 2 0,-1 1 0,1 0 0,4-2 0,5-2-101,0 1 0,4-2 1,3-1-1,-1 1 55,-10 8 0,1 1 0,1 1-563,8-4 0,-1 2 0,3 0 0,4-3 441,1 8 1,3-1 50,-8 7 0,10 0-199,23-9 0,10-6 82,18 5 168,-4-21 0,11-1 0,8 0 0,2 0 0,-1-2-81,-4-1 0,2-1 0,2 0 0,0-1 0,0 0 0,-1 1 60,-2 0 1,0 0 0,0 0 0,-1 0 0,1 1 0,-1 1 11,3 1 0,3 1 1,0 0-1,-3 1 1,-7 0-1,-8 1 250,0 10 0,-11 5-107,-6 6 0,-4 6 0,-10 0 83,-15 0 0,-11 1 0,-6 3 34,6-16 1,-2 3 0,-4 1 0,-2 1 0,-2 1 0,0-1 0,-2-1-102,3-3 1,-2-1 0,-2 1 0,-1 0 0,0-1 0,-1 1 0,0-1 0,1-1 0,1 0-302,-2 1 0,2 0 0,-1-1 0,1-1 0,-1 1 0,0-1 0,-2 2 0,-1 0 218,0-1 0,-2 2 1,-2 0-1,0 0 1,-1 0-1,0 1 1,1-1-1,1 0 1,2-1-1,2-2-44,-2 4 1,2-2 0,1 0 0,2-1 0,0 1 0,0 0 0,-2 3-58,1 0 0,-2 1 0,1 2 0,-1 0 1,1 1-1,1-2 0,2 0 0,2-2-243,-4 6 1,1-1 0,2-2 0,4 0 0,4 0 186,-5 12 0,7-1 0,12-5 121,15-2 0,15-3-173,4-15 1,7-1 0,6 0 0,0 0 147,-2-1 0,3 1 0,2 0 0,0 0 0,-1 0 0,-1-1 44,8 5 1,-2-1-1,0 0 1,-1 1 148,-4-4 0,3 0 0,-3 1 0,-6 2 0,-11 2-62,-16 17 1,-16 3 0,-3-1-54,4-7 0,-3-1 1,-5 4 19,2-6 0,-3 2 1,-3 2-1,-1 2 1,-1 0-1,-1-1-171,-1 0 1,-1 1-1,-2 1 1,-1 0-1,0-1 1,1 0-1,1-2 96,0 2 0,1-2 1,0 0-1,0 0 0,0 0 1,-1 1-11,1-1 0,-1 1 0,-1 1 0,1 0 0,1-1 0,2-3 0,3-3-13,-7 13 1,4-6 0,2 1 10,0-4 0,2 1 1,-1 2-81,1 1 0,0 3 0,0 1 0,4 1-436,2 0 0,4 1 0,1-1 0,0 0-296,1-6 1,0 0 0,1-1-1,3-2 253,3 8 0,2-3 0,10-12-377,14-19 0,4-10 938,6-5 0,-7-6 0,-3-1 0,-7 0 0,0-4 0</inkml:trace>
  <inkml:trace contextRef="#ctx0" brushRef="#br0" timeOffset="14209">12947 8952 11177,'8'8'983,"-1"-1"-841,-7-7 3134,152-23-4289,-121 18 1,0 1 1080,13-3 0,10-1 0,3 0 0,-5 1-833,1 3 1,-3 1 0,2 1 788,-4 0 0,1 0 0,1 0 0,0 1-102,-2 0 1,0 0 0,1 0-1,1 1 106,-4 1 1,3 0 0,0 1-1,-3 0 1,-3 0-483,0 0 1,-3 1 0,6 1 470,-4 0 0,7 1 0,5 0 1,2 1-1,-1-1 0,-1 1 0,-6-1-162,2 0 1,-4 0-1,-2 0 1,2 0-1,2 0 145,-3 0 0,1 0 0,2 0 0,1 1 0,-1-1 0,-1 0 0,-2 0-9,7 1 1,0-1 0,-2 1 0,-3-2-1,-2 1 8,4 0 0,-3-1 1,3 1-1,-3-1 0,5 1 1,1-1-1,-1 1 1,-5-1 169,5 0 1,-4 0-1,2 0-161,-5-1 1,1 1-1,3 0 1,8 0-17,-17-1 1,5 0 0,3 0 0,5 0-1,1 1 1,2-1 0,-1 1 0,0-1 0,-2 1-1,-3-1 1,-4 0 0,-4 0-2,10 0 0,-7 0 0,-3 0 0,3 0 0,7 0 112,-9 0 0,5 0 0,6 1 1,2-1-1,3 1 0,0 0 0,-1 0 1,-2-1-1,-3 1 0,-5-1 0,-7-1 1,-7 1-130,18 0 1,-3 0 37,-9-2 0,10 1 0,4-1 0,3 1 0,-2-1 0,-3 0 0,-8 0-13,7 0 0,-7 0 1,5 0 44,-1-1 1,7 1 0,4 0-1,-1 0 1,-6-1 0,-9 0-76,4 0 0,-3 0-161,4 0 1,5 0 0,3 0 164,-8 0 1,3 0-1,0 0 1,0 0 23,1 0 0,1 0 0,0 0 1,-2 0-181,-3 0 0,0 0 0,-2 0 0,-1 0 184,3 1 1,-2-1 0,3 0-12,-6 0 0,3 0 0,2 0 0,-2 0 0,-3 0-2,7 1 1,-2-1 0,2 0 10,-6 0 1,4 0-1,0 1 1,-2-1 0,-7 0 0,6 1 0,-2-1-19,-3 1 0,4 0 1,-1 0 183,1 1 0,-1-1 1,4 0-164,-2 1 1,2-1 0,4 1 0,4-1 25,-12 0 1,4-1 0,3 1 0,2-1-1,0 0 1,-1 1 0,-1-1 0,-3 0-155,3 1 0,-2 0 1,-2-1-1,1 1 1,0-1-1,2 1 131,1-1 0,3 0 0,2 0 1,-1 0-1,-2 1 0,-3-1 1,-5 0 297,15 0 0,-7 0 0,-6 0-301,-4 0 1,-1 1-488,-4 0 1,3-1-1,0 1 482,1 0 0,0 0 1,0 1 104,0-1 1,-1 0-1,2 1-106,8 0 1,1 1-1,-4 0 734,-3-1 1,0 2-731,3-1 0,5 2 0,-1-1 2,-7 0 0,-2 0 0,0 0 10,0 0 0,1 0 0,2 0-9,2 0 0,5 1 0,0 0 0,-4 0-325,-1-1 1,-3 0-1,8 1 329,-12-1 0,6 1 1,3 0-1,3 1 1,2 0-1,0-1 1,-1 1-1,-2-1 4,-3 0 1,-1-1-1,0 0 1,1 0 0,-1 0-1,0 1 1,1-1-1,1 0 2,3 1 0,1 0 0,1 0 0,0 0 0,0 0 0,-2-1 0,-1 1 0,-2-1-13,2 0 1,1 0-1,-3 0 1,-1-1-1,-4 0 1,-5-1 10,5 0 0,-5-1 0,-2 0 348,1-1 1,-1-1 0,-3 0-333,-7 0 0,1 0 274,8-1 1,4 1-1,-5-2-298,11-4-42,-3-2 0,3 0-880,-4 1 1,-1 0 920,0-1 1,-1 0 32,-10 4 0,-3 0 2034,6-1-1985,-6-1-14,-2 1 148,-3-2 950,-6 2-1230,15-9 28,-4 2-72,15-10 338,-10 2 3044,3-5-2992,-13 7-1923,-6-2 1,-1-3 1328,-2 2 1,1-2-517,3-6 0,2-4 0,0 0 773,-2 1 1,0-2 0,-1 2-271,7-13 1,-2 2 303,-4 3 1,-5 4-77,-3-7-1318,-3-2 1351,-3 12 1,-1-1 414,-1 8 0,1-2-371,0-13 1,1-7-1,0-2-23,1 8 1,0-2-1,0-1 1,-1 1-9,1 2 1,-2 0 0,1 1 0,-1-1 388,2 1 0,-1-1 0,0 1 0,-3 2-331,-3-3 0,-3 3 1,0 1 1,-3-10 0,0-1-483,2 8 0,0-2 0,2 0 420,1-4 1,2-1 0,1 6 1029,0 6 0,2 2-978,1-6 0,0 8-1470,-1 22 1164,0 8 355,1 1-236,-1 2-18,-22-2 286,-21 1 1,-7 0-348,14-1 1,-2 0 289,-3 1 0,-3-1 0,3 0 990,5 0 1,0-1-930,0 0 1,-4-1 0,-2 0-541,-4-2 1,-5 0-1,-1 0 1,3-1 456,6 2 0,1 0 0,1 0 0,-3-1-1,1 1 0,-2-1 0,0-1 1,1 1-1,3 1 0,-6-2 1,4 1 0,-1 0 202,-2-1 0,0 1 0,-1-1-190,1 0 1,-1 1 0,-3-1 8,9 1 0,-2 0 0,-1 0 0,0 0 0,3 0-253,0 1 0,3-1 0,-2 1 1,-7-1 238,6 0 1,-5 1 0,-5-2-1,-2 1 1,-2-1 0,1 0-1,2 1 1,3 0 0,5 0-14,-4 0 1,5 1-1,1 0 1,-1 0 0,-4 0-2,2-1 0,-3 1 1,-2-1-1,-1 0 1,-2-1-1,1 1 1,0 0-1,2 0-3,-3 0 1,0 1-1,1-1 1,0 0-1,0 0 1,1 1-1,1-1 53,3 1 0,3-1 0,0 1 0,-1 0 0,0-1 0,-1 1 1,-3-1-51,7 1 1,0 0-1,0 0 1,-1-1-1,-1 1 1,-2-1-1,-3 1 1,-2-1-1,-3-1 1,-5 1 4,21 2 0,-3-1 1,-2 1-1,-3-1 0,-1 0 1,-2 0-1,-2 0 1,-2 0-1,0-1 0,-2 1 1,-1-1-1,0 1 1,-1-1-1,-1 0 0,1 1 1,-1-1-1,0 0 1,1 1-1,0-1 0,0 1 1,1-1-1,2 1 1,0 0-1,2 0 0,1 0 1,1 1-1,3-1 1,1 1-1,3 0 0,-16-2 1,4 1 0,2 0 0,3 1 0,2 0-1,0 0 1,1 0 0,1-1 0,-2 1 0,0 0 0,-2 0-1,-2-1 1,-3 1 0,-3-1-47,15 1 1,-2 0-1,-3-1 1,-1 1-1,-2-1 1,-1 0 0,-1 0-1,-2 0 1,0 0-1,-1-1 1,-1 1 0,0 0-1,0-1 1,1 1-1,-1 0 1,1-1 0,0 1-1,2 0 1,0 1-1,1-1 1,2 1 0,2-1-1,1 1 1,2 1-1,2-1 1,3 1 0,2 1-1,3-1 35,-26 0 1,6 0 0,4 1 0,3 1 0,3 0 0,3 0 0,2 0 0,1 0 126,-8 0 0,6 0 0,0 1 0,-7-1-134,9 1 1,-5-1 0,-4 1 0,-2 0 0,0 0 0,0-1 0,2 1 0,3 0 0,5 0 0,-11 0 1,8 0 0,-1 0 0,-7 0 14,10 0 1,-6 0 0,-3 0 0,-3 0 0,1 0 0,0 0 0,3 0-1,4 0 1,7 0 4,-14-1 0,8 1 0,-7 0-13,12 0 1,-6 0 0,-4 0 0,-2 0 0,0-1 0,2 1 0,4 0 0,5 0-11,-12 0 1,6-1-1,-3 1 11,4 0 0,-3 0 0,-2 0 0,-4-1 0,-5 1-94,15 0 1,-3-1 0,-5 0 0,-2 1 0,-1-1 0,-1 0 0,1 0 0,1 1 0,3-1 0,3 0 0,4 1-83,-4 0 0,6 0 0,2 0 0,1 0 0,-4 0 0,-5 0 131,6 1 1,-6-1-1,-3 0 1,-3 0 0,-2 0-1,-1 1 1,2-1 0,1 0-1,3 1 1,4 0-1,6 0 1,6 0-20,-16 2 0,11 0 1,0 1 309,-2 4 1,1 0 0,3 1-329,-3 0 0,3 0 91,0 0 0,-2 1 61,-6 0 1,-3 2 12,3 1 0,-2 3 0,3-2-52,1-2 0,0 1 21,-2 2 0,-4 2 0,9-3 156,-3 0 222,14-5 1,1-1-349,-11 2 514,-2 3 0,-10 5 0,8-2-586,19-6 1,1 0-2,-14 5 0,-6 2 0,11-2-3,14-2-173,8 0 291,6 0-50,-1 1 44,7 6 62,0-3 132,-1 19 1,2 9-199,-1-12 1,1 3 0,-1 1-68,1 11 1,0 4-1,-1-2-23,1-10 0,-1 0 0,2 10 35,0-15 0,1 7 0,1 6 0,1 4 1,-1 3-1,1 2 0,1 0 0,-1-1 0,0-2 1,-1-4-1,0-5 0,-1-7-39,1 13 0,-1-10 0,0 0 1,1 9-218,0-9 0,0 7 0,1 6 0,1 3 0,0 2 0,0 1 0,-1-2 0,0-4 0,-1-5 0,-1-6 0,-1-9 239,-3 17 1,-3-11-837,2-1 0,-2-1 768,0 4 0,-1-4-42,-3 2 77,4-17 1479,1-4-1490,1-3 576,1-6-531,1-3 2051,0-6-3553,0-1-926,0-16 2394,0-7 0,-1 2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23:34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8860 13002 8139,'10'10'2077,"-2"-2"-1839,-8-8 544,-24 46 856,-12-38 0,-4-3-1274,11 15 0,-2-2-333,-6-19 1,-5-10 0,2-3-162,-1-8 0,1-6 47,7 6 1,-2-3-1,-2-3 1,1-1-574,3-1 1,-1-2-1,1-2 1,1-1 0,1 1 619,-2-5 1,1 0 0,2-1 0,1-1-251,2 2 1,-1 0 0,5-1 0,7 1 288,9-7 1,8 0 0,6 2-180,7 4 1,6 1-1,3 0 138,2 3 0,3-2 1,2 2-1,1 2 19,-3 4 1,-1 3 0,4 1 0,7 1-147,-4 7 0,6 0 0,3 0 0,4 2 1,1 1-1,0 1 0,-1 2 0,-1 1 185,0 3 0,0 2 1,0 2-1,1 2 1,0 0-1,1 1 1,1-2-22,-2 1 1,2-1 0,1 0-1,1 1 1,0 0 0,-1 1 0,0 0-1,-2 3 1,-2 0-13,8 3 1,-1 1 0,-1 3 0,-2 0 0,-3 2 0,-1 2 143,7 4 0,-3 4 1,-4 1-1,-3 0-168,-4 1 1,-4 0 0,-2 6-319,0 5 0,2 5 0,-7 5 0,-14 4 507,-17-10 1,-10 5 0,-8 2 0,-4 1 0,0 0 0,2-1 0,7-4-84,6 4 1,4-3-1,1 0 1,-3-1-1,-9 0 7,-7 0 1,-7 1 0,-4 1 0,-4-1 0,-1-3 0,0-5 0,3-6 438,-7-3 1,1-8-1,-2-4 1,-2-1-423,-1 0 0,-2-1 0,-2-2 0,-1-1 0,0 0-93,9-1 1,1 0-1,-1-1 1,-1 0-1,-1-3 1,-3-2-203,2-1 0,-4-2 1,-1-1-1,-1-1 0,0-3 1,1-1-1,3-2 0,4-3 82,-2-4 0,3-4 0,2-2 0,2-2 0,1-2 1,1 0-29,-2 1 1,0-2-1,0-1 1,3-1-1,6-3 1,7-3 107,5-10 1,7-4 0,7-2 0,6-1 0,4 4-91,7 2 1,6 2 0,4 0 0,4 1 0,0 1 85,-3 6 1,2 1-1,2-1 1,2 2 0,0 1-1,1 1-23,5-5 0,0 1 1,3 1-1,3 5 1,5 6 98,-5 10 1,5 3 0,4 3 0,1 3 0,1 2 0,-1 4 0,-3 3 0,-4 4-33,1 6 1,-4 5 0,-2 5 0,-1 2 0,1 1 0,1-1 34,1-3 1,3 1 0,1 0-1,-1 2 1,-3 1 0,-6 2-1,-7 3-10,-3 9 0,-7 5 1,-6 2-1,-7-1 0,-7-2 84,-9-2 0,-8-1 1,-6 0-1,-3-4 0,-1-2-78,-7 1 1,-3-4 0,-2-3-1,-1 2-198,5-2 1,-1 0 0,-1 0 0,0-2 0,1-3-144,-3-1 1,1-3 0,0-3 0,3-3-683,-15 3 1,7-6 430,-7-4 561,2-5 0,28-2 0,0-1 0</inkml:trace>
  <inkml:trace contextRef="#ctx0" brushRef="#br0" timeOffset="18389">3977 9543 11412,'4'5'1240,"0"-2"-859,-4-3 43,79 1-392,-53-1 0,1 0 42,11 0 1,5 0 0,6 1-531,-10-2 1,5 1 0,3 0 0,1 0 0,-1 0 0,-2 0 453,1 1 1,-3 0 0,0 0 0,2 0 0,5 0-164,-5 0 1,3 0 0,4-1 0,1 1-1,1 0 1,1 0 0,-2-1 0,-2 1 0,-3 0 130,0 0 1,-2 1 0,-2-1 0,-1 0 0,1 1-1,2-1 1,1 0-208,0 0 1,2 1 0,2-1 0,1 0 0,0 0 0,-1 0 0,-1 1 0,-3-1 0,-2-1 180,10 1 1,-5 0 0,-1 0 0,0 0-1,3 0-76,-6-1 1,4 1-1,1 0 1,-1-1-1,0 1 1,-4 0 0,-3-1-389,4 1 0,-4-1 1,-2 1-1,1-1 524,4 1 0,1-1 0,-1 0 0,-5 1 0,9 0 0,-8-1 0,6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23:58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20956 5419 2201,'-10'-8'1644,"2"1"1024,8 7-2214,0 0 1339,-96-67-1659,72 48 0,-1-1-434,-11-5 1,-5-4 0,3-1 578,9 2 0,4-1 0,1 1-437,1-3 0,0-3 226,-1-1 0,-2-4 0,3-2-4,5-1 1,3-1 0,1 0-48,2 3 1,2 1 0,0 0-358,1-1 0,0-1 0,1 3 344,2-5 0,2-1 125,2 2 1,1-3 0,1 5-43,-2 6 0,6 0-45,9-1 0,6-7 1,3-1-1,1 3 1,-2 9-43,3 4 0,2 3 255,2-1 0,4-4 0,2 2 0,-3 6-338,9 6 1,-2 5 33,-8 1 0,3 1-4,2 0 1,6 1-1,2 0 1,-1 3-49,9 3 0,-1 3 1,0 0 76,1-2 1,1-1 0,-2 3 5,-5 4 0,-1 2 0,-4 2-4,0 5 0,0 5-29,-6-1 1,4 4-1,1 0 1,-4-2 69,-3-1 0,-2-2 1,2 1-25,1 3 0,2 1 0,-1 0 0,-6-1-39,0 6 1,-6-2-34,-4-4 0,-2 0 867,5 5 1,-4 4-971,-4 12 1,-5 1 176,-3-16 1,-1 2 29,-2 5 0,-1 5 0,-5 1-117,-8 7 0,-6 2 1,1-5 89,2 2 0,-2-1-201,-1-1 1,-4 2 0,1-8 318,-10 0-87,14-20 0,-2 0 22,-11 8 0,-5 0-4,-5 1 0,-4 0 17,11-9 1,-2 1-1,-3 0 1,1-2 94,-1-2 0,-2 0 0,1-2 0,1 0 321,-6 2 1,1 0 0,0-4-334,-4-1 0,0-4 1,2-3 150,0-4 1,-3-8-325,4-6 1,-6-6 0,-1-3 0,6 0-708,1-1 0,4-2 0,-2-4 669,8 4 1,-2-4-1,0-1 1,3 1-1,6 1-11,3-2 1,5 2-1,2-5 22,0-5 0,0-4 0,4-3 1,5 2 50,7 2 0,5 1 0,1 0 0,-2 1 0,-8-7 0,-2 2 0,5 1 0,11 8 0,0 0 0,0 1 0</inkml:trace>
  <inkml:trace contextRef="#ctx0" brushRef="#br0" timeOffset="45714">11856 3643 5388,'-5'-6'490,"2"1"1461,3 5-660,0 0-420,-6 0-866,5 0 459,-6-1-209,3 1-288,-11 0-1635,-14 0 1900,-16 0-229,13 0 31,-1 0 75,22 0-84,-15 0-142,5 0-15,-21 7 0,-6 3 135,19-3 0,0 0-23,-17 5 1,0 1-1144,11-2 1,-1 2 1129,-4 4 1,-3 3-1,3-2 33,1-1 0,2 0 0,-3 3 0,-3 1 0,8-1 0,-1 5 3,1 0 0,-4 7-375,10-6 1,-1 3-1,-2 1 1,2-2 422,-4 4 0,1-1 1,-2 4-34,5-3 0,-1 2 0,-1 3 0,1-1 0,3-1 154,2 0 1,3-1 0,1 0 0,-2 2-172,1 0 0,-1 0 0,0 3 0,0 0 1,-1 3 37,2-2 1,0 2-1,0 3 1,-1 0 0,1-1-1,0 0 1,1-2 6,0-1 1,1-2 0,1 0-1,0 0 1,0-1 0,-1 2-1,-1 4 1,0 1 0,-1 0-1,1 0 1,1-2 0,1-4-299,-1 3 0,0-3 0,2-2 0,0-2 267,0 0 0,1-2 0,-1 3-11,-2 5 0,-2 4 1,0 3-1,0 2 23,6-9 1,0 3-1,0 1 1,0 0 0,1 0-1,0-3-126,-1 1 0,0-2 1,1 0-1,0-1 1,1 2 104,-1 5 0,1 2 0,0 0 0,2-3 1,4-8 453,1 1 0,3-2-485,1 6 1,-1 3 0,2 1 74,0-2 0,1 0 0,-1 5 11,-1-4 1,-1 7-1,-1 2 1,-1 1 0,2-2-1,0-6-70,1-5 0,2-5 0,-1 1 0,-1 7 32,1-7 0,-1 5 1,-1 5-1,0 1 0,1 1 1,-1 0-1,1-1 1,0-5-1,1-3 17,-1 14 0,2-6 0,0-2 0,0 5-40,-1-7 0,1 3 1,0 1-1,-1 0 1,1-2-1,0-4 13,1 3 1,-1-2-1,1-4 1,0-2-183,-2 11 0,-1-4 213,1 2 1,-1 1-56,-1-2 1,-1 6 49,1-13 0,-3 8 0,0 4 1,0 1-1,0-2 0,0-7-36,0 8 0,0-5 0,-2 5 17,3-7 1,-2 6-1,-1 3 1,1-1-1,0-4 1,1-7 451,-1-3 0,1-5 0,-1 2-368,0 0 0,0 2 0,-2 2 1,-3 6-132,0-5 0,-2 6 0,-3 4 0,-1 2 0,-1 0 0,1-1 0,1-2 0,3-5 27,-2 5 0,2-5 0,0-1 0,-1 2 0,-2 4 139,3-10 0,-2 4 1,-1 3-1,-1 2 1,-1 1-1,0-1 0,1-2 1,1-3-1,1-4 1,3-5-123,-9 16 1,3-9 0,-2 4-10,5-11 1,-2 3 0,0 1 0,-1 2 0,-1 0 0,0 1-16,0-1 0,-2 2 0,0 1 1,0 0-1,-1-1 0,2-1 0,0-1-271,-1 3 0,0-1 1,1-2-1,0 2 1,-3 2 296,4-5 1,-2 2 0,-1 3 0,-1 0 0,1-1 0,1-1 0,1-4 0,4-5 327,-8 13 1,3-7-1,-2 3-328,2-2 1,-3 5 0,-1 0-1,1-1 1,2-4-19,-2 3 0,1-3 0,-1 1-1,4-5 1,0 2 0,-3 2 0,-7 5-92,11-16 1,-4 4 0,-2 2 0,-3 3-1,-2 1 1,-1 1 0,-1 1 0,1 0-1,-1-1 1,2-1 0,1-2 0,2-3-1,3-3 98,-8 11 0,3-6 0,2-2 0,0 0 0,-2 2 0,-4 5-4,9-10 1,-3 4-1,-2 2 1,-2 2-1,-1 1 1,-1 1-1,1 0 1,0-1-1,1-1 1,2-3-1,1-2 1,4-5-1,3-3-3,-10 8 1,4-5 0,4-5 0,-1 0 461,0 3 1,0-3 0,1 0-462,0-1 0,1 0 0,-4 3-250,-5 3 0,-3 3 0,-2 2 0,0-1 234,7-7 1,0-1-1,-1 1 1,0 0-1,1 0 38,-1 0 0,0 1 1,1-1-1,-1 0 0,2-1-23,-6 3 1,0 0 0,2-2 0,4-3 786,-4 3 1,0-1-777,2-1 1,-4 2 0,-2 2 0,1-1-549,-4 3 0,1 0 0,-2 0 518,7-4 0,-2 0 1,1 1-1,2-2-28,-6 3 0,2-2 1,5-3 6,9-7 1,2-1-23,-6 3 1,-1 0-157,5-2 1,0-1-213,1 0 0,0 0-1584,-16 11 345,12-7 1549,22-15-1042,5-4 1162,0-3 0,-1 1 0</inkml:trace>
  <inkml:trace contextRef="#ctx0" brushRef="#br0" timeOffset="46023">4994 14593 10004,'1'9'814,"-10"12"1,-5 7-553,0 3 1,-4 4 0,0 4-1,1-1-1082,1-2 1,1 1 0,0 1 0,0 2 476,-4 7 0,-1 4 0,2-1 0,3-2 44,4 4 1,4-3 0,2-5 275,2-5 1,2-3 283,2 3 0,1-4-370,3-5-253,9 6-53,21 1 229,-12-19 0,4-2 38,4-5 1,5-1 0,-1-2 70,13-1 0,2-3-28,-10-1 1,3-1-1,0-1-582,0-2 1,0-1 0,-3 0 312,3 0 1,-1-1-892,4-2 0,-4-1 1265,-5-2 0,-16 4 0,-9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27:15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15056 4032 8741,'2'3'381,"0"-1"-3658,-2-2 2198,-21-47 1435,12 28 415,-4-10 1,0 0-579,2 11 417,-14-15 1,-10-13-1,3 6-1244,10 14 1,-1-2 679,-2-2 1,-4-6 0,-1 0 0,5 7 21,1 7 1,3 3-6,-4-2 1,-1 0-64,2 2 0,-8-3 21,1 6 0,-9-3 0,-6-2 1,-3 0-1,-2 0 0,2 1 0,3 3 9,4 1 0,1 2 1,1 1-1,-1 0 1,-1 0-1,-2-2-23,0 0 1,-2-3 0,-2 0 0,-1 0 0,0 0-1,1 1 1,3 2 0,2 2 30,-5 0 0,3 2 0,2 2 0,1 0 0,0 2-25,-1-1 1,3 1-1,-3 2 1,-6 1-28,8 2 1,-6 1 0,-3 2 0,-3 0 0,-2 0-1,1 0 1,1 1 0,2-1 0,5 0-1,-2 0 1,3-1-1,3 0 1,-1 0-1,-2 1 1,-3 1-19,1 0 1,-2 0 0,-3 1 0,-2 0 0,0 0 0,0 1 0,2 1 0,2 0 0,2 2 80,-7 2 0,1 2 1,2 1-1,2 0 1,2 1-1,2-2-27,-4 1 1,3 0-1,1-1 1,-5 2 121,5-1 1,-3 1-1,-2 0 1,-1 0 0,1 2-1,2 1-143,2-1 0,2 1 0,1 0 0,-1 3 0,-2 1 0,-3 4-129,13-5 0,-1 1 1,-2 2-1,-1 2 0,-1 0 1,0 2-1,-1 0 0,0 1 1,0 1-1,0-1 0,1 0 1,0 1 122,1-2 0,0 2 0,1-1 1,-1 2-1,0-1 0,0 1 0,0 0 1,0 1-1,1-1 0,-1 0 0,1 1 1,-1-1-1,1 0-2,-2 2 0,-2 0 0,1 0 1,-1 0-1,1 0 0,0 0 0,0 0 1,1 0-1,1 0 0,1 0 0,2 0 1,1 0 5,-2 3 0,1 1 1,1 0-1,1-1 1,2 1-1,1-2 0,1 1 1,1-1-1,1-2-136,-3 4 1,4-4-1,1-1 1,1 2-1,-2 4 1,-3 9 113,13-15 0,-2 4 0,-1 4 0,-1 2 0,-1 3 0,0 3 0,-1 1 0,0 1 0,-1 2 0,1 1 0,-1-1 0,1 1 0,0-1 0,0 0 1,1-2-1,0-1 0,1-2 0,2-2 0,0-3 0,1-3-27,-7 12 0,2-4 1,1-3-1,1-3 0,1 0 1,-1 0-1,0 3 0,-1 3 1,-1 5 48,5-12 1,-1 4 0,-1 3 0,-1 2 0,-2 2 0,0 3-1,0 0 1,-1 1 0,1 0 0,0-1 0,1 0 0,1-1 0,0-2-1,3-2 1,0-3 0,3-3 0,2-4 0,3-3 0,2-6 365,-4 23 1,7-11-1,1 4-385,-1 0 1,-1 3-1,0 3 1,3 3-1,4 5 17,4-17 1,1 5 0,3 2 0,2 2-1,0 1 1,1 2 0,1-1 0,-1-1 0,-1-1-1,0-2 1,-3-3 29,0 6 1,-2-3 0,0-1-1,-1-2 1,1 1 0,2 2-1,2 2 86,1-3 0,2 4 0,1 2 1,1 1-1,1 0 0,0 0 1,1-3-1,0-3 0,0-4 0,-1-5-85,8 9 0,0-7 0,0-4 0,2 2-28,1 5 0,2-1 0,0 1 0,0-1 280,-1 0 0,0-1 0,2 1 0,4 2-281,-5-11 0,5 1 0,1 2 0,3 1 0,-1-1 0,0-2 0,-2-2 0,-3-3-463,5 4 0,-4-4 0,1-1 0,9 4 513,-11-9 0,3 3 0,3 1 1,3 1-1,2 2 0,2 0 1,2 1-1,0 0 0,1-1 0,0 0 1,0-2-1,-1-1-67,-3-3 1,1-1-1,1 0 1,1-1 0,0 0-1,1 0 1,0-1 0,1 0-1,-1 0 1,0 0-1,0-1 1,-1 0 0,0 1-1,-2-1 12,3 2 1,0-1 0,-1 1 0,-1-1 0,0 0 0,0-1 0,0 1 0,0-1 0,0 0 0,1 1 0,0-1 0,1 0 38,-1-1 0,0 1 1,2 1-1,0 0 0,1 0 1,-1-1-1,0 0 1,0 0-1,-1-2 0,-1-1 1,-2-2-1,-1-1 1,-1-2 37,9 1 1,-2-4-1,-2-1 1,-1-3 0,-1 0-1,0 0 1,1 1-234,6 1 0,-2-1 0,1 0 0,0 0 0,1 0 1,1 1 171,-2-1 0,2 1 1,1-1-1,0 1 1,0-1-1,-2 1 0,-1-1-107,0 0 0,0 0 0,-2-1 0,-1 0 1,-1 1-1,-2-1 85,7 1 0,-2 0 0,-1-1 0,0 1 179,-1-1 1,0 0 0,1 0 0,3 0-174,-8-2 1,1 1-1,2-1 1,1 0-1,0 0 1,0 0 5,2-1 0,0 1 1,1-1-1,0 0 1,0 0-1,-1 0-42,-1 0 0,-2-1 0,0 1 0,1 0 0,2-1 0,2-1 58,-7-1 0,2 0 0,1 0 1,2-1-1,0 1 0,0-2 0,0 1 1,-2 0-1,-1 0-18,5-1 1,-2 0 0,-2 0 0,1 0 0,0-1 0,3 1-1,2-1-11,-8 0 1,4 0-1,0 0 1,3 0 0,0 0-1,1 0 1,-1-1-1,-1 1 1,-1-1 0,-3 1-1,-1-1 12,6 0 1,-2 0 0,-1 0-1,-2 0 1,-1 0 0,0 0-1,1-1 1,6-1 0,2 0 0,-2 0 0,0-1 0,-4 1 0,-3 0-37,-2 0 1,-6 1 0,1-1 0,7-2 57,-8 2 0,5-2 0,4-1 1,3-1-1,1 0 0,0 0 1,0-1-1,-2 1 0,-3 1 0,-5 1-21,10-3 0,-5 1 0,-2 1 0,1-1 0,6-2 6,-7 4 0,4-1 0,2 1 0,1-1 0,2-1 0,0-1 0,1-2 0,-2-4 0,-1-2 9,-7-1 1,0-3-1,2-4 1,-1-1 0,1-2-1,-1-1 1,-1 0 0,-1 0-1,-2 1 1,-1 1 0,-3 3-1,-2 2-15,12-7 1,-7 5 0,-2 0-1,1-1 1,7-5 8,-12 7 1,5-3-1,3-2 1,2-2 0,1-2-1,1 0 1,-1 0-1,-2 1 1,-3 1 0,-3 2-1,-5 3 1,-6 3 5,11-14 0,-11 5 0,0-1 439,3-2 0,1 0 0,-1 0-423,0 0 1,0 0 0,0-3 74,0 1 1,1-3-1,0-1 1,-1-1-100,-6 9 0,-1 2 0,0-2 0,-1-4 0,2-6 9,-8 9 1,1-4 0,1-3 0,-1-3 0,0-3 0,1-1 0,-1 0 0,0-2-1,-1 1 1,0 0 0,-1 1 0,-1 2-28,0-2 0,-1 0 0,0 1 0,-1-1 0,-1 1 0,0-1 0,0 0 0,0 0 0,-1 0 1,1 0-1,0 0 11,0 2 0,1-1 0,-1-1 0,1 0 1,0 0-1,-1 0 0,0 1 0,0 0 1,-1 0-1,0 1 0,-1 2 0,-2 1 7,2-11 1,-2-1 0,0 2 0,-1 0 0,-1 3-1,-1 2 1,0 5 0,-1 4 18,2-9 0,-2 8 0,-7-10-159,-2 15 1,-3-5 0,-3-5 0,-2-4 0,-3-3 0,0-1 0,-2-1-1,1 1 1,-1 1 0,2 3 0,0 2 0,3 6 105,-5-11 0,2 5 1,0 3-1,-1 1 1,0-4-1,-3-5 19,5 11 1,-2-5 0,-1-3 0,0-3 0,-2-1 0,1 0-1,-1 1 1,0 0 0,1 4 0,0 3 0,1 5 0,2 5 7,-9-12 0,3 9 0,-2 3 0,-10-4-63,7 12 0,-5-1 0,-4-2 0,-4-1 0,-2 0 0,-1-1 1,0 2-1,1 0 0,1 2 0,4 1 0,4 4 52,-10-8 0,5 4 1,2 3-1,-2-2 1,-7-3 2,9 5 1,-4-2-1,-3-3 1,-3-1 0,-1 0-1,0-1 1,0 2 0,2 1-1,3 3 1,3 4 0,5 3 0,-11-1 1,7 6 0,1 2 0,-3-2 98,-2-1 0,-3 0 0,0-1 0,-1 0 0,1 0-90,1 0 1,2 2 0,-1-1 0,-3-1 0,-5-2-3,12 4 0,-3-1 0,-3-1 1,-1 0-1,-2-1 0,-1 0 1,1 0-1,0 0 0,2 1 1,1 1-70,-4-2 0,1 1 0,0 0 0,1 1 0,1 0 0,-1 0 0,0-1 0,-1 0 42,3 1 0,0 0 0,-2-1 1,1 1-1,0-1 0,0 1 1,2 0-1,1 1 0,2 1-87,-7-1 1,0 0 0,3 1-1,1 1 1,3 1 0,2 1-115,-10-2 0,6 3 1,-11 0-101,17 4 0,-7-1 0,-5 1 1,-3 0-1,-2 0 0,0 1 1,0-1-1,4 1 0,3 0 1,6 0-193,-4 0 1,6 0-1,3 1 1,-3 0 0,-5 0 519,3 0 0,-7 1 0,-4 0 0,-4-1 0,1 1 0,0 0 0,5 0 0,4 1 0,8 1 0,10 0 0,-2 1 0,8 2 0,-7 4 0,1-1 0</inkml:trace>
  <inkml:trace contextRef="#ctx0" brushRef="#br0" timeOffset="646">15481 5364 7696,'-26'44'808,"-1"0"0,10-14-808,-1 3 0,-3 7 0,7-7-403,9-3-261,2-9-2613,-1 3 2715,-2-11 1,4-7 0,-3-1 0</inkml:trace>
  <inkml:trace contextRef="#ctx0" brushRef="#br0" timeOffset="1168">15112 6233 6283,'0'6'3276,"0"-1"0,0-5-1448,4 37-1746,-3-9-78,1 0 0,-1 8 64,-2 1 0,-3 9 1,0 4-1,0-1 1,0-6-55,1 2 0,-1-5 0,1 7-416,-1-6 0,0 5 0,-1 4 0,0 3 0,0-1 0,0 0 0,1-4 389,0 1 0,-1-1 0,1 0 0,0-2 0,0 0 0,0-1 0,0 3 1,0-2 0,0-1 0,0 2-1,0 1-265,1-4 1,0 1 0,0 3 0,0-1 0,1-1 0,-1-1 0,2-4 241,-1 7 0,1-4 1,1-1-1,-1 3-332,2-4 0,-1 1 0,0 1 1,1-1-1,0-3 386,0 10 1,1-2 0,-2 4-566,-1-11 1,-2 5 0,0 3 0,0-2 0,-1-3 0,2-9-916,-1 5 1,0-2 1402,-2 7 1,-1 11 0,0-9 0,-1-26-1093,1-28 1416,-4-15 1,6 13 0,-2-8-1</inkml:trace>
  <inkml:trace contextRef="#ctx0" brushRef="#br0" timeOffset="1448">14630 8452 6691,'-4'0'3276,"0"0"-336,4 0-2696,16 53-1883,-4-22 1,5 3 1508,5 1 1,6 6 0,1 0-1,-3-5-574,4 8 0,2-4 705,2-4 1,3 0 0,-5-9 88,7-7-556,3-16 0,12-4 0,-7-1-147,-15 0 0,1-2 253,14-1 0,6-2 0,-11-3 1024,-8-11-2171,-2 0 1507,4-3 0,-18 11 0,0 0 0</inkml:trace>
  <inkml:trace contextRef="#ctx0" brushRef="#br0" timeOffset="2372">15629 10820 9978,'-9'-6'465,"-9"28"0,-2 11-3742,-1 12 2625,5-12 1,-2 3-1,1 0 904,-1 5 0,1 0 295,0 6 1,-1 1-326,6-16 1,1 0-1,0 10-105,4-9 1,-1 8 0,0 5 0,1 4 0,-1 4 0,0 1 0,1 0 0,0-1 0,0-2 0,1-5 0,0-5-257,-1 12 0,1-7-1,1-2 1,-1 3 0,0 6 139,1-10 0,-1 5 1,0 3-1,-1 3 0,0 1 1,1 1-1,0-1 0,0-1 1,1-2-1,1-4 0,2-5-6,0 13-1,2-6 1,1-3 0,0 0 0,1 1-249,-1 1 0,0-1 0,1 1 1,-1 3-1,-2 6 107,0-18 1,0 4 0,-2 3 0,1 2-1,-1 2 1,0 1 0,0 0 0,-1-1-1,0-1 1,0-3 0,1-2 0,-1-3 8,-2 11 0,0-4 0,0-4 0,0 0 0,-1 2 0,0 3 18,2 0 1,0 6 0,1 3-1,-1 0 1,-1-3 0,-2-5-1,-2-9 1,-4-10 120,-21 2 0,2-18 0,15-9 0,-16-12 0</inkml:trace>
  <inkml:trace contextRef="#ctx0" brushRef="#br0" timeOffset="2700">14594 13908 3797,'10'38'478,"1"-1"0,-1 0 1,0-1-1,0-2 1,-1-3 819,-3-5 0,2 1-989,5 13 0,3 6 0,0-2-284,1 0 0,2 2-83,-2-9 1,3 5 0,0-2-1,-1-7 31,-2-2 1,3-7-580,16 4 0,9-15 606,-16-23 0,5-13 0,5-8 0,1-6 0,1-2 0,-2 2 0,-2 4 0,-6 9 0,8 2 0,-5 5 0,4-6 0,1-11 0,0 1 0,-1-1 0,1 0 0,-1 0 0,1 1 0,0-1 0</inkml:trace>
  <inkml:trace contextRef="#ctx0" brushRef="#br0" timeOffset="6498">10599 3939 6043,'49'0'9,"1"0"0,-1-1 0,-8 3 0,5 1-121,-9-4 1,9 0 0,5-1 0,3 0 0,0 0 0,-4 1 0,-7 0 169,1 0 1,-6 2 0,0-1 0,4 1-118,0-1 1,3 0 0,2 1 0,0-1 0,-1 1-1,-5 0 59,1-1 1,-6 1 0,3 0 0,8 2-245,-7 0 0,6 1 1,6 1-1,3 0 1,3 2-1,1-1 1,0 0-1,-3 1 1,-2-1-1,-5 0 1,-6-1-29,5 0 0,-7 0 1,-2 0-1,1 0 1,8 1 155,-4-1 1,8 1 0,6 0 0,2 0 0,1 1-1,-2 0 1,-5 0 0,-8 0 0,-9 0 0,-12 1 115,-2 11 0,-11-10 0,-12 0 0</inkml:trace>
  <inkml:trace contextRef="#ctx0" brushRef="#br0" timeOffset="6776">10432 4624 12756,'-2'-3'154,"24"2"0,27 6 0,12 2 0,-4-2-125,-15-4 1,0 0-1,2-1 1,1 0 0,0 1-1,2 0-498,-2 1 1,1 1 0,0 0 0,2 0 0,0 0 0,1 0 0,1-1 416,-5-1 1,2-1 0,1 0 0,0 0-1,1 0 1,-1-1 0,0 1 0,-1 0-1,-3 1-251,4 0 1,-3 0 0,0 0 0,-1 1-1,0-1 1,1 1 0,2 0-35,0 0 0,1 0 0,2 1 0,-1-1 0,1 1 0,0 0 0,-1 1 0,-2-1 266,3 2 0,0 0 1,-1 0-1,0 0 1,-2 1-1,-2-1 1,-3 0-1,10 1 1,-4 0-1,-4 0 1,-2 0-1,-6 1 1,1 0-1,-1 0 1</inkml:trace>
  <inkml:trace contextRef="#ctx0" brushRef="#br0" timeOffset="24255">6159 16331 13366,'44'-2'361,"0"1"1,0-1 0,0 0-1,0 1 1,0-1 0,-1 3-1,-4 2 1,1-1 0,8 1-367,-7-2 1,7-1-1,5 0 1,2 1-1,3-1 1,0 0-1,-1 0 1,-3 1-1,-4 0 1,-6 1-652,6 1 1,-7 0-1,-2 1 1,1 0 0,3 1 147,4-1 1,4 2 0,2-1-1,-1 1 1,-4-1 0,-6-1 799,4 2 0,-5-2 1,-1 1-490,-1-1 0,0 0 0,7 2-272,-7-1 1,6 0 0,4 2 0,2-1 0,-1 1 0,-4-1 0,-6-1 47,9 2 0,-6-2 0,6 1 294,-6 0 0,8 1 0,2 0 0,-2 0 0,-6-1 0,-13-2-1138,10 0 1265,-12-6 0,-16 1 0,-6-2 0</inkml:trace>
  <inkml:trace contextRef="#ctx0" brushRef="#br0" timeOffset="24538">8434 16220 12476,'35'16'766,"1"-1"1,-1 0 0,-12 0 0,2 0-1019,14 3 1,7 0 0,-8 0 251,0 12 398,-19 11 0,-13 3-1374,-27-17 0,-6 0 295,10 15 1,-4-3-413,-12-22 1,-9-7 0,4-2 436,6 0 1,4-2-1,-21 5 1,25-8 0</inkml:trace>
  <inkml:trace contextRef="#ctx0" brushRef="#br0" timeOffset="25007">6622 12669 7220,'9'3'749,"30"3"1,9-1 213,-23-2 0,6 0-688,0 1 1,11 0 0,7 2-1,5 0 1,3 1 0,2 0-1,-2 0 1,-3 0 0,-6-1-267,2 0 0,-3 0 1,-3 0-1,1 0 1,3 1-1,6 0-242,-12-1 1,2 0 0,4 0 0,1 1-1,2 0 1,2 0 0,0 0 0,0 0-1,0 0 1,-2 1 0,0-1 0,-3 0-1,-2 0-132,6 1 1,-2 0 0,0 0 0,-1 0 0,-2 0 0,0 0 0,-1 0 0,-1-1 0,0 1 209,4 0 0,0 0 0,-1 0 0,-2 0 1,0 0-1,-2-1 0,-1 1 0,6 0 0,1 1 1,-3-1-1,-6-1 0,-10-1 0,3 1 0</inkml:trace>
  <inkml:trace contextRef="#ctx0" brushRef="#br0" timeOffset="25321">8749 12743 5437,'4'7'579,"-1"-2"-44,-3-5 244,65 23-1089,-34-10 1,2 2 581,6 1 1,4 3 0,-2 3 133,0 8 0,-1 5 0,-5 0-515,-1 5 1,-4 1 134,-7-10 0,-1 2 0,-9-2 526,-15 5 0,-8-3-650,-9 3-350,-17-3 0,-11-3-337,14-15 0,-1-5 0,-2 1-308,-9 2 1,-2 0 0,1-2 651,9-5 0,2-1 0,3-2 0,-2 0 0,7-3 0,10-2 1</inkml:trace>
  <inkml:trace contextRef="#ctx0" brushRef="#br0" timeOffset="25855">6122 4661 6687,'38'-1'260,"-1"-1"1,-8 1 0,4-1-115,3 0 0,9-1 0,5-1 0,3-1 0,-1 1 0,-4 1-109,-1 0 1,-2 0-1,0 0 1,1 0 0,3 0-38,-5 0 0,3 0 1,1 0-1,1-1 1,-1 1-1,-1 0 0,-2 0-1,6 1 1,-1-1-1,-2 1 1,-1 0 0,-2-1-17,1 2 0,-3-1 0,0 0 0,0 1-46,-1-1 1,0 0 0,1 1 0,1-1-125,0 0 1,2 1 0,1-1 0,-1 0 0,-2 1-122,-3-1 0,-1 0 0,-2 1 0,3-1-67,5 0 0,3 0 1,-1-1-1,-5 0-718,-2-1 1,-3 0 0,-4-1 836,-4-2 1,-3-1-1,22-3 1,-47 2 0</inkml:trace>
  <inkml:trace contextRef="#ctx0" brushRef="#br0" timeOffset="26074">8065 4272 6589,'24'9'594,"1"-1"0,15 5-214,-1-5 1,4 0-913,2 4 0,-2 1 733,-12-2 1,1 2 789,15 9 0,-4 6-805,-20-6 0,-8 4-571,-5 12 0,-14 2-271,-17-14 0,-12-2 0,-5 0 0,4-2 78,2 3 1,2-2-1,-5-2 64,-5-1 0,-6-1 1,0-3-1,4-1 726,2-3 1,2-2 0,4-1-1,6-1 1,3-1 0,-7 1-1,0 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28:51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17183 5253 10852,'-26'-36'63,"0"1"1,10 7-1,-1-1-236,-6-4 1,-2-3 0,1-7 391,7 1 1,1-7-1,2-3 1,2-2-1,4 1-590,5 9 1,3-1 0,2-1-1,2 0 1,1-1 0,0-1 370,1 4 1,0-2 0,0-1 0,2 0-1,1-1 1,1 2 0,3 1 0,2 2-25,4 0 1,1 0 0,3 2 0,1 1 0,3 2-1,3 2 1,3 1 3,2 5 1,4 1 0,2 2 0,3 1 0,1 2-1,1 2 1,-1 1 0,-2 1-257,2 0 0,-2 3 0,1 0 0,0 3 0,1 1 0,4 0 0,2 2 275,-8 3 1,3 0 0,2 0 0,2 2-1,1 0 1,1 0 0,1 2 0,0 1 0,-1 0-1,-1 2 1,-2 1 0,-1 1-214,2 3 0,-1 1 1,0 2-1,-1 1 1,-1 2-1,0 0 1,0 0-1,0 1 1,0-1-1,0-1 197,0 0 1,1-1 0,0-1 0,1 0 0,-1 1 0,-1 0-1,0 2 1,-2 2 0,-1 2 0,-2 3-94,5 6 1,-1 4-1,0 2 1,-3 3-1,-1 0 1,-4 1-1,-3-1 1,-5-2-6,4 7 1,-8-3 0,-3 4 0,-1 6-71,-6-5 1,0 4-1,-1 4 1,-1 2 0,-2 2-1,-3 0 1,-2-1 0,-3-2 36,-5 4 1,-5-1 0,-3-1 0,-3 1 0,0 0 0,0-1 0,2 1 214,2 0 1,2 0-1,-1 1 1,0-1 0,-1 0-1,-2-2 1,-3 0 27,-3-4 0,-2 0 0,-2 0 0,-1-1 1,-1-3-1,0-3 0,2-4 227,-10 10 0,1-7 0,-8 0 224,2-7 0,-6 1 0,-4 0 0,-2 0 0,0-3 0,3-2-229,0-2 0,2-4 0,-1-1 0,-1 0 0,-4 1-245,6-3 1,-4 1-1,-2 1 1,-1 0-1,0-1 1,1-2-1,1-1 1,4-3-59,-6-1 1,3-4-1,1-1 1,1-1-1,-1-1 19,1 1 1,0-1 0,0 0 0,0-3-1,-3-1-168,1-4 1,-2-1-1,-1-2 1,-1-1 0,2-1-1,1-1 119,-2 0 0,2 0 1,0-2-1,-1-4 1,-3-4-42,13 3 0,-3-1 0,-2-3 0,-1-1 0,-1-2 1,1-2-1,1-1 0,3-2 0,3-2 0,3 0-32,3-6 0,4-2 1,3-3-1,1-2 1,3-1-1,0 0 1,0 0-1,0 1 0,-1 1 80,-2 1 0,-2 0 1,0 1-1,1 0 0,1 0 1,2-1-1,3 0 0,4-2 9,4-1 0,4-3 0,1-1 0,3-1 0,2 1 0,2 3 0,1 2 0,2 5-123,3-7 1,4 6 0,2 2 0,1 0 96,0-1 1,1 0 0,1 2 0,1 0-18,-1 1 0,-2 2 1,5 0-1,9-2-285,-1 10 0,8-3 0,5 0 1,5-1-1,2 0 0,1 0 1,-1 1-1,-1 2 0,-3 1 1,-6 3 122,8-5 1,-6 4 0,-2 2 0,4-1 0,7-1 85,-11 6 0,4-1 1,3-2-1,3-1 1,2 0-1,1 1 0,0 0 1,0 1-1,-2 2 1,-2 2-1,-3 3 1,-4 3 118,17 1 0,-4 6 0,-4 3 0,-1 1 0,-1-2 0,4-2 0,-2-1 0,-2 1 0,-2 1 0,1 5 0,-1-1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29:34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27911 5086 5843,'-1'-6'1129,"1"1"893,0 5-950,-50 36-983,23-19 1,-3 2-92,1 0 0,-3 2 1,1-1-88,-10 4 1,1 0-1551,4-3 1,1-2-1,4-3 1,2-1 1125,4-2 0,2-3 0,-3 1 1,18-10-1</inkml:trace>
  <inkml:trace contextRef="#ctx0" brushRef="#br0" timeOffset="282">27504 5179 12874,'-29'39'201,"0"0"1,4-7 0,7 1-1841,11-3 1,6-1 1209,6 6 339,7 5-2245,17-11 1242,3-14 1,7 0 0,-4-2 117,-7 1 0,0-2 1098,9 0 1,4-1-1,-12-4 1,-14-5-1,-4-2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30:11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24618 5123 9788,'-2'-5'158,"-26"15"0,-9 10-76,5-3-80,-8 5 1,-3 2-167,13-7 1,2-1-411,-16 12-412,15-10 1,0-1 165,-3 3 1,14-9 0,8-8 0</inkml:trace>
  <inkml:trace contextRef="#ctx0" brushRef="#br0" timeOffset="211">24101 5271 11149,'-40'24'327,"1"1"0,0-1 0,-1 1 0,4-3 0,1-1 1,4 1-410,-9 12 1,10-2 81,17-4 59,17 6-1698,22-14 1,14-6 863,6-4 0,6-3 1,0-2 218,-5 1 0,-1-2 0,5-2 556,-10-4 0,6-2 0,1-2 0,0 0 0,-5 0 0,-7 1 0,5-1 0,-3 0 0,4-3 0,0 1 0,0 0 0</inkml:trace>
  <inkml:trace contextRef="#ctx0" brushRef="#br0" timeOffset="35558">11227 8397 10639,'7'1'-56,"-2"0"767,-5-1-447,51-9-126,-7 3 1,8-1-4,-16 3 1,4-1 0,1 0 0,-1 1-263,-1 0 0,-1 0 1,2 1-1,1 0 246,2 1 0,2 0 0,1 0 0,1 1 0,0 0-266,0 0 1,1 0 0,1 1 0,-1 0-1,1 0 165,0-1 0,1 1 0,0 0 0,1 0 0,3-1-342,-11 1 1,1 0 0,1 0-1,2 0 1,0 0 0,0 0 0,2 0-1,-1 0 320,0 0 0,1 0 0,0 0 0,0 0 0,1 0 0,1 0 0,1 0 0,0 0 0,2 0-148,-8 1 1,1 0 0,1-1 0,1 1 0,0 0 0,0 0 0,1 1 0,0-1 0,1 0-1,0 1 1,0-1 0,0 1 142,-4 0 1,2-1 0,-1 1 0,2 0 0,-1-1 0,1 1-1,0 0 1,0 0 0,0 0 0,-1 1 0,1-1 0,-1 0 0,0 1-1,-1 0-93,5 0 1,1 0 0,0 0 0,-1 1-1,1-1 1,-2 1 0,1 0 0,-1 0-1,-1 0 1,0 0 0,-1 0 0,-2-1 0,8 2 1,-2 0 0,0-1 0,-1 1-1,-2 0 1,0-1 0,-1 1 0,-2 0-1,-1-1-81,9 1 0,-2 1 0,-1-1 0,-2 0 0,-4 0 0,-2-1-9,0 0 1,-4 0 0,-2-1 0,-3 0-890,15 0 1,-6-1 1079,-16-1 0,-2-1 0,19 1 0,-35-2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06:23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20771 2719 11742,'0'-3'37,"-1"0"-1676,-14 26 1,-6 15 1020,4-8 0,0 4 428,-4 4 0,-2 4 1,2-2 266,1 1 0,1 0-117,3-4 1,0 2 0,-1-1 111,1-4 0,-1-2 0,0 0-247,0 1 0,1 0 0,-1-2 172,-11 14 0,-1-4 580,11-18 0,-1-1-735,0-1 0,0 1 599,-7 5 1,0 2-1541,2-5 1,0 1-541,-3 2 1,1-1 1309,-4 0 0,11-11 1,16-16-1</inkml:trace>
  <inkml:trace contextRef="#ctx0" brushRef="#br0" timeOffset="200">20124 3403 6448,'7'8'3276,"-1"-2"-798,-6-6-2182,0 0-3573,-51 114 3094,50-72 0,3 2-99,-15 2 1,-4 3 0,10-4 303,18-5 1,8-9-21,11-8-1,-3-9 1,4-3-873,7-2 1,5-4 646,-6-1 1,4-3 0,0-1-531,5-5 0,1-2 0,0-2-339,0-2 1,0-2 0,-2-1 1076,-4-2 0,-3 0 0,-3 1 0,1-1 0,-7 1 0,2-4 1</inkml:trace>
  <inkml:trace contextRef="#ctx0" brushRef="#br0" timeOffset="1466">17035 2034 7850,'-5'-8'2327,"1"1"-1781,4 7 454,0 0-121,-42 43-2518,34 1 1,3 12 1543,-3-17 0,-3 7 1,-1 3-1,0 2 0,0 1 1,4-3-215,2-2 0,2-1 1,1 0-1,1 0 1,0 1-1,-1 0 213,-1 5 1,-1 2 0,0 0 0,0-1 0,1-2 0,0-5-3,0 1 1,1-4 0,0-3 0,0-4-1251,-2 8 0,-2-11 228,-1-18-3,-8-6 1123,0-35 0,9 15 0,-3-5 0</inkml:trace>
  <inkml:trace contextRef="#ctx0" brushRef="#br0" timeOffset="1618">16517 2922 6428,'-9'-5'1092,"0"30"0,2 23 0,8-4-2587,19-12 1,3 2 1557,-16 11 1,-5 7-1,10-10-15,15-19 1,7-7 0,-3-4 659,-5-3 1,1-3-711,20 3 1,4-5-844,-7-8 1,2-4 405,-8 0 1,3-2-1,0-4-381,-5-3 1,1-3 0,0-1 0,-3 0 507,1-3 0,-2 0 0,-1 0 0,13-9 0,-8 2 0,-11 2 1</inkml:trace>
  <inkml:trace contextRef="#ctx0" brushRef="#br0" timeOffset="2671">8471 11948 12269,'44'-19'161,"1"0"0,-1 0 1,-7 3-1,0 1 0,2 1-64,1-1 1,4 1-1,1-1 1,0 2-918,2 0 1,1 1 0,2 0 0,2-1 673,-8 3 1,2 0 0,1-1 0,2 1 0,0 0 0,0 0 71,-5 1 0,0 1 1,1 0-1,0 0 1,1 0-1,1 1 0,2-1-291,-2 2 1,2-1 0,2 1 0,0-1 0,1 1 0,0 0 0,-2 0 0,-1 0 0,-4 1 160,8-2 0,-3 0 0,-1 1 1,-2 0-1,0 0 0,1 0 1,1 1-1,2 0 0,0 0 1,-3 1-1,-5 0 0,-7 0 1,2-2-1,0 1 0</inkml:trace>
  <inkml:trace contextRef="#ctx0" brushRef="#br0" timeOffset="2999">10284 11245 12428,'5'0'353,"19"13"0,4 5-1604,-2 4 1251,6 3 0,0 2-3,-2 13-1636,-15-17 1,-1 2 1483,4 12 0,-3 7-938,-9 0 1,-4 5 0,-1-3 608,2 4 1,-6 0 103,-10-1 0,-7 3 1,-3-10 45,-2-17 1,-4-5 333,-14 6 0,-7 0 0,8-5 0,17-9 0,1-1 0,-18 5 0,0 1 0</inkml:trace>
  <inkml:trace contextRef="#ctx0" brushRef="#br0" timeOffset="3849">18441 15406 5247,'5'3'1201,"-1"0"-2938,-4-3 2961,14 89-1035,-12-60 0,1 1-153,1 14 1,2 6-1,-1-4 388,-4-1 0,0 2-416,1-5 1,0 5-1,1 2 1,0-2-33,1 4 1,0 0 0,1 2 14,-1-11 0,0 2 0,1 2 0,0-1 0,0-3-391,2 3 0,0-1 1,1-2-1,-1-1-30,1 5 1,-1-3 0,0-1 107,2 8 0,-1-5-490,-2 6 993,-5-41-940,-1-5 160,-2-4 599,-3-5 0,2 3 0,-2-3 0</inkml:trace>
  <inkml:trace contextRef="#ctx0" brushRef="#br0" timeOffset="4082">18552 15665 5634,'4'1'2481,"-1"0"-5758,-3-1 3549,-21 29-735,5 2 463,-1-2 0,-2 3 496,-2 8 0,0 1-747,-1-1 1,-2 1-373,3-6 1,-1 1-1,1-3 158,0 0 1,1-4 207,-2 1 1,3-6-1,9-13 1,1-2-1</inkml:trace>
  <inkml:trace contextRef="#ctx0" brushRef="#br0" timeOffset="4221">18533 15480 11947,'40'9'390,"0"-1"1,0 1 0,-9-1 0,0 1-419,5-2 1,7 1 0,-1 0 0,-5-1-23,-2 1 1,0 2 49,5 4 0,7 3 0,-1 0 0,-7-4 0,-6-2 0,-1 0 0,12 6 0,0-1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07:57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3089 5604 11611,'-5'-1'614,"0"1"546,5 0-382,35-5-529,-11 2 1,4 1-55,6-1 0,4 0 0,-1 0-191,9 0 0,6 1-660,-7 2 1,8 1-1,3 1 1,-1 0 0,-6 0 430,-2 1 0,-5 0 0,7 2 41,-10-1 0,6 0 0,3 1 0,2 0 0,2 1 0,-1 0 0,-2 1 0,-3-1 128,4 2 0,-1 1 0,-2 0 0,0 0 0,0 0 0,0 0-186,1-1 0,0 1 0,0 0 0,0 0 0,-1-1 0,0 1 226,6 2 0,2-1 1,-2 1-1,-3-1 1,-5-1-10,-1 0 1,-5-1 0,-1 0-24,-1 0 1,-1 0-1,1 0-251,6 1 1,1 1-1,-2 0 70,-7-1 0,-1 1 0,0-1-435,13 3 1,-3 1 663,-14-2 0,-7-1 0,-9-4 0,-6 1 0</inkml:trace>
  <inkml:trace contextRef="#ctx0" brushRef="#br0" timeOffset="664">3588 6529 9649,'38'-2'318,"-1"1"0,0-1 0,-1 3 0,2-1-1123,2-2 1,6-1-1,2 0 1,-4 1 888,-2 1 0,-2 1 0,0 0-232,6 1 0,1 0 0,4 0 240,-5 1 1,3 1 0,3 0 0,0 1 0,-3-1 94,2 1 1,-2 0-1,1 0 1,2 1-178,-8-1 1,0 0 0,1 0-1,2 1 1,1 0 0,4 2-111,-8-1 0,2 1 0,2 0 0,2 1 0,0 1 0,2 0 0,-1 0 0,0 0 0,0 0 0,-2 0 20,-3 0 1,0 0 0,-1-1 0,0 2 0,-1-1-1,2 0 1,0 1 0,0 0 0,3 0 0,1 1-75,-4-2 1,1 1 0,3 1 0,1-1-1,0 1 1,2 0 0,-1 0 0,1 1-1,-1-1 1,-1 0 0,-1 0 0,-1 0-1,-3-1 1,-1 0 17,6 2 1,-3 0 0,0-1-1,-2 0 1,-1 1 0,-1-1 0,-1 0-1,0 0 1,1 0 121,6 2 0,2 0 0,-1 0 0,-2 0 0,-1 0 0,-4-2 0,-4 0-1079,11 2 1,-6-1 0,0 0 1134,4 0 1,0 0-1,-6-1 1,-9-2-1,-3-1 1,-1-1 0,0 0-1</inkml:trace>
  <inkml:trace contextRef="#ctx0" brushRef="#br0" timeOffset="1514">3385 7398 2324,'49'5'143,"0"0"1,0 0 0,0 0-1,0 0 1,-1 0 0,1 0 0,-2 0-1,0 0 1,0 0 0,0 0-1,-2-1 1,-2 1 0,-3 0-144,7 0 0,-4 1 0,-1-1 0,5 1-110,-1 0 0,4 1 1,2 0-1,0 0 0,0 0 1,-3 0 175,1 0 0,-3 0 0,1 0 0,0 0 0,3 1-162,-7-2 0,1 1 0,2 0 0,0 0 0,2 0 0,0 1 0,0 0 82,-3-1 1,1 1 0,3 1-1,-1 0 1,1 0 0,-2 0 0,-2-1-1,-3 0 1,-4-1 0,10 1-1,-7-1 1,0 0 0,3 2 0,3-1-1,0 1 1,0 0 0,-1 0-1,1 0 1,0 0 0</inkml:trace>
  <inkml:trace contextRef="#ctx0" brushRef="#br0" timeOffset="5815">2774 7953 4300,'-36'-35'-16,"0"0"0,1 1 0,0-1 0,0-1 581,8 7 1,-4-4-1,-2-2 1,1 0 0,4 3-382,-3-4 1,2 2 0,-1-2 102,-1-2 1,-2-2 0,0-1 0,0-1-492,7 9 0,1 1 0,-1-1 0,0-2 0,0-2 430,1 2 1,-1-2 0,0-1 0,-1-2 0,1 1 0,1-1 0,2 2-139,0-2 1,1 1 0,1-1-1,0 1 1,1 0 0,1 0-54,-4-7 1,1 1 0,0-1 0,3 0-1,2-1-35,4-2 0,2-3 0,2 1 0,3 1 0,0 4-36,1 5 0,1 4 0,2-1 0,4-6 49,1 1 0,3-6 1,2-3-1,2-3 0,2-1 1,0 1-1,2 3 0,2 3-231,0 5 0,1 3 1,2 1-1,2 1 0,0 0 1,3-2-1,0-2 195,0 3 1,0-2 0,3-3 0,0 1 0,1-2 0,2 1 0,0 2 0,0 0 0,1 3 0,1 3 156,3 0 0,1 1 0,2 3 0,0 1 0,0 2 0,1 0 0,0 2 0,-1 0-135,2 0 0,-1 1 0,0 1 0,1 2 1,0 0-1,1 1 0,1 1 2,4 0 0,2 0 0,1 2 1,0 0-1,0 2 0,-2 0 0,-3 2-144,-1 0 0,-5 1 0,0 2 0,4 1 0,10 1 139,-17 6 1,5 0 0,4 0 0,3 1 0,3 0 0,2 1 0,3 0 0,1 1 0,1 0 0,1 0 0,0 1 0,-1 0 0,0 1 0,-2-1-1,-2 2 1,-2-1 0,-3 1 0,-3 0-46,10 1 1,-5 1 0,-2 1 0,-3 0 0,0 1 0,0 0-1,1 1 1,3 0 0,2 2 0,5-1 44,-15-1 0,3-1 0,2 1 0,2 0 1,1 1-1,2-1 0,1 1 0,2 0 0,-1 0 1,2 1-1,-1 0 0,1 0 0,-1 1 0,0 0 1,-1 0-1,-2 0 0,0 1 0,-2 0 0,-2 0 1,-1 1-1,-3 0 0,-3 1-4,12 5 1,-2 0-1,-3 1 1,-2 2 0,-2-1-1,-1 1 1,-1 1 0,-1-1-1,1 1 1,0 0 0,2-1 12,3 3 0,0-1 1,1 1-1,-1 0 0,0 0 1,-1 1-1,-1-1 0,-1 1 1,-1-1-1,-2 1-4,6 3 1,-2 1 0,-2-1 0,0 1 0,-2 0 0,-1 1 0,0 0-8,-1 1 0,-2 0 0,0 0 0,-1 1 0,0 1 0,-1 0 0,0 1-2,0 0 1,-2 1 0,0 0 0,0 1 0,-1 1 0,1 1 0,-1 1 57,0 0 1,1 3 0,-1 0 0,1 1 0,-1 1 0,-2-1 0,0-1 0,-3 0-52,3 3 1,-1-2 0,-3 0-1,0 0 1,-2 3 0,-2 3 3,-3-2 1,-1 3 0,-1 2 0,-1 2 0,-1 0 0,-2-1-1,-1-1 1,-1-4-4,-2 2 0,-2-4 0,-2 0 0,0-1 0,-2 2 0,1 3-1,-1-3 1,-1 3 0,1 2 0,-1 0-1,-2 1 1,0-2 0,-2-1 0,-2-2-13,-2 5 0,-3-2 1,-1-1-1,-3-2 1,0 0-1,-3 0-154,-1-1 0,-3 0 0,-1-2 0,-1 0 1,-1-1-1,1-3 168,-1 1 0,-1-1 0,0-3 0,-1 0 1,-1-1 161,-1-1 1,-1-2 0,-1 0-1,0-2 1,1-2-117,-8 7 1,0-4 0,-6 1 14,7-6 0,-5 1 0,-3 1 0,-1 0 0,1-2 0,4-2-52,0 2 0,5-2 0,-5-2 0,-14 1 3,25-13 1,-5-1 0,-3 2 0,-4-1-1,-4 0 1,-2 1 0,-3 0 0,-3-1-1,-1 1 1,-1 0 0,-2-1 0,0 0-1,0 0 1,-1 0 0,1-1 0,0 0-1,2-1 1,1 0 0,2-1 0,2 0-1,3-1 1,3-1 0,3 0-21,-15 0 1,4-1-1,4-2 1,3-1 0,0 0-1,1-1 1,-2 0-1,-2 1 1,-3 0 0,-5 1 6,14 0 0,-4 1 0,-3 1 0,-1 0 0,-3 0 0,-2 1 0,0 0 0,-2 0 0,0 0 0,0 0 0,-1 0 0,1 0 0,1-1 0,2 0 0,0-1 0,3-1 0,1 0 0,3-2 0,3 0 0,4-1 0,2-2 254,-24-4 1,7-3 0,5-3-1,4 0 1,2-1 0,-1 1-236,-7-2 1,5 0-1,-1-1 1,-5-4-27,12 3 0,-3-2 1,-2-2-1,-1-1 1,0-1-1,0 0 0,3 1 1,2 2-268,-5-4 1,3 3 0,2-1 0,-2-2 0,-5-4 261,11 5 1,-4-2 0,-2-3 0,-3-1 0,0-2 0,-1 0-1,1-1 1,1 0 0,1 1 0,4 0 0,3 2-43,-4-5 1,5 0 0,1 1 0,2 0 0,0 0 0,0-1-1,-2-1 36,-2 2 0,-4 3 0,-1 1 1,0-1-1,2-3 0,4-5 0,7-6 1,7-9-19,15 21 1,3-4-1,2-4 1,3-3 0,1-2-1,3-3 1,1-3 0,2-1-1,2-3 1,1-2-1,2 0 1,1-2 0,0-1-1,2-1 1,1 0 0,0-1-1,0 1 1,1-1 0,1 2-1,-1 0 1,0 0-1,0 3 1,-1 0 0,1 2-1,-2 3 1,0 1 0,-1 3-1,-2 2 1,0 3-1,-2 4 30,6-22 0,-1 7 1,-2 5-1,1 3 1,-1 3-1,1-1 1,1-1-1,1-4 1,3-4-1,1-6 12,-8 22 1,1-4 0,1-1-1,-1-3 1,1-2 0,1-2 0,0-2-1,0-1 1,0-1 0,1-2 0,1 0-1,0-1 1,0-1 0,0 0 0,1 1-1,1-1 1,0 1 0,0 0 0,1 1-1,0 1 1,0 1 0,1 1 0,1 2-1,-1 2 1,1 2 0,1 2 0,0 2-1,1 3 1,0 3 0,0 3 0,1 3-32,13-10 0,3 5 1,1 5-1,1 3 1,1 3-1,0 3 1,2 2-1,0 1 1,0 2-1,1 0 1,-1 0-1,0 0 0,0-2-74,2 0 0,1 1 0,0 1 0,0 1 1,0 2-1,0-1 0,1 1 0,0 0 1,0 0-1,1 0 0,-1-1 0,2-1 98,-5 0 1,1-1 0,0-1 0,0-1 0,1 1 0,0-1-1,0 0 1,0 1 0,0 0 0,0 2 0,1 1 0,-1 1 0,0 2-1,0 2 24,3 2 0,0 1 0,1 2 0,0 0 0,1 2 0,-1 1 0,0 1 1,-1 1-1,0 1 0,-2 1 0,0 1 0,-2 1 0,-2 0-44,6 2 0,-2 1 0,-3 1 0,-1 1 1,0 1-1,0 3 0,0 3 0,3 2 1,3 4-99,-15-4 0,3 2 1,0 2-1,2 2 0,1 2 1,1 2-1,0 1 0,1 2 1,-1 0-1,1 0 0,0 1 1,-1 0-1,0 0 0,-1 0 1,-1-1-1,-2-1 0,0-1 1,-3-2-1,-1-1 66,9 6 0,-3-2 0,-1-2 0,-2 0 0,-1-1 0,-1 0 0,0 1 0,-1 2 0,2 1 0,0 4 1,2 2 17,-9-6 0,2 1 1,1 3-1,0 1 0,1 1 1,1 2-1,-1 0 1,1 2-1,-1 0 0,0 0 1,0 1-1,-2 0 0,0 0 1,-2-1-1,-1 0 1,-1 0-1,-3-2 0,-1-1 1,-2 0-206,3 9 1,-3 1 0,-3-1 0,-2-1 0,-2 0 0,-1 0 0,-1-1 0,0 0 0,0 0 0,0 0 0,2-1 239,0 2 0,0-1 0,0 0 0,-1 0 0,1 0 0,-1-1 0,-1 0 0,1 0 0,-2-1 0,0-1 0,2 5 0,-1 1 0,0 1 0,0-2 0,-1-1 0,-2-4 0,-1-2 0,-3-6 0,-1 5 0,-1 0 0,1-1 0</inkml:trace>
  <inkml:trace contextRef="#ctx0" brushRef="#br0" timeOffset="5966">8416 7731 0,'-40'31'192,"1"-1"1,-1 1 0,1 0-1,-1 0 1,1 0 0,-1-1 0,1 1-1,-1 0 1,-2-2 0,0 1 0,-1-1-1,-1 0 1,1-1 0,-1-1 0,1 0-1,1-3 1,0-1 205,-1 0 1,3-2 0,0-1 0,0-2 0,-2 0 0,-4-1 0,-5 0-255,12-5 1,-3-1 0,-1 1 0,-4-1-1,-1 1 1,-1-1 0,-2 0 0,-1-1 0,-1 0-1,0 0 1,-1-1 0,0 0 0,1-1 0,0-1-1,0 0 1,2-1-107,3-1 1,-1 0 0,1-1 0,0-1 0,0 0 0,-1-1 0,1 0 0,-1-1 0,0 0 0,0 0-1,0-1 1,-1 0 0,-1 1 0,1-2 0,-2 1 0,1 0 0,-2 0-138,6 0 1,-1 0-1,-2-1 1,1 1-1,-2-1 1,0 0-1,0 0 1,-1 0-1,0-1 1,0 1-1,-1-1 1,1 0-1,0 0 1,1 0-1,-1 0 1,1-1-1,1 1 1,0-1-1,1 0 1,1 0-1,1-1 1,1 1-11,-9-2 1,0 1 0,1 0-1,0-1 1,1 1 0,0-1-1,1-1 1,1 1 0,1-1-1,0-1 1,2 0 0,0-1 0,1-1-1,2 0 1,1-2-93,-8-3 0,0-2 1,1 0-1,1-2 0,1-1 1,3 0-1,2 0 1,3 0-1,4 0 0,4 1-566,-9-7 1,9 1 0,2-2-1,1-2 751,-6-7 0,2-5 1,1 1-1,4 6 1,-3-1-1,5 3 1,-1-10-1,1 0 1</inkml:trace>
  <inkml:trace contextRef="#ctx0" brushRef="#br0" timeOffset="31905">3107 5438 5715,'1'10'-465,"0"-2"2639,-1-8-1281,0 0-848,99 9 154,-51-5 0,7 1-487,-18-2 1,6 0 0,4 0 0,3 1 0,1 0-1,1-1 1,-3 0 267,-4 0 1,1-1 0,0 0 0,0 0 0,1 0 0,-1 0-1,1 0 1,-1 1-112,2-1 1,0 0 0,0 1 0,0 0 0,0-1 0,0 1 0,-1-1-1,-1 1 105,1-1 0,1 0 0,-1 0 0,-1-1 0,-2 1 0,-1 0 0,-4 0 182,7 1 1,-4 0 0,-3 0 0,-1 1-287,6 1 0,-2 1 1,-2 1 82,9 2 1,-3 1-53,1 0 0,-9 3 138,-18 9-39,-50-4 72,-3-10 1,-7-1 0,0-2 18,-5 1 0,-1-1-31,3-2 1,-2 0 0,3-1-12,0-1 0,3-1 15,-3 0 1,-2 0-33,3-1 1,-3-1 0,-1 0-145,-1 0 1,-1 0 0,-3-1 123,9 1 1,-3 0 0,-2-1 0,1 1 0,3-1 46,-3 1 0,2 0 0,0-1 0,0 1 62,-5 0 1,-1 0 0,2 0 0,7 0-307,-1 0 0,6 0-260,-17-1 347,58 2 98,9 0 160,11 1 237,12 2-277,-7 0 1,11 1 0,8 1 0,4 1 0,0 0 0,-4-1 0,-7 0-486,10 0 0,-7 0 0,9 1 360,-17-2 0,5 1 1,3 0-1,4 0 0,0 1 1,1 0-1,0-1 1,-2 1-1,-4-1-185,5 2 1,-1-1 0,0 0 0,-2 1 0,-1-1 0,-2 0 0,-1 1-631,10 0 1,-4 1 0,-1 0 0,2 0 525,3-1 0,6 1 0,-1-1 0,-9 1 1,-15-1 579,-8 4 1,-27-9 0,-5 0 0</inkml:trace>
  <inkml:trace contextRef="#ctx0" brushRef="#br0" timeOffset="32274">2867 6677 6341,'-7'-2'98,"2"0"-950,30-1 1,21 0 1280,2 2 0,6 1 1,1-1-446,-14 0 1,0-1 0,1 0 0,3 1 58,-2 0 0,3 1 1,1 0-1,-1 0 0,-3 0 287,-1 1 0,-3-1 0,0 1 0,0 0-306,2-1 1,-1 1 0,4 0-1,7 0-120,-12 1 0,5 0 1,4 0-1,3 1 1,3-1-1,1 1 1,1 0-1,0 1 1,-2-1-1,-1 0 0,-3 0 76,2 1 1,-1 0 0,-1 0 0,0 0 0,-1 0-1,1 0 1,0 0 0,1 0 0,3 0-4,-7 0 1,3-1-1,1 1 1,1-1-1,1 1 1,-1-1 0,1 1-1,-1-1 1,-2 1-1,-1-1 1,-2 1-1,-3 0-37,12 1 1,-3 1-1,-1-1 1,-2 1-1,-3-1 1,-3 1-1,-3-2-123,14 3 1,-7 0-1,-1 0-117,-5-1 1,0 0 0,1 2 158,8 3 0,1 1 1,-7-1-1,-10-4 0,-4 0 1,9 5-1,0 0 0</inkml:trace>
  <inkml:trace contextRef="#ctx0" brushRef="#br0" timeOffset="32573">2885 7528 13608,'44'6'78,"0"1"0,-1-1 0,1 1 0,0-1 0,-1 1 0,7 0 0,-5-1 0,8 1-272,-14-1 0,5 0 0,4 0 0,2 1 0,1 0 0,-2-1 0,-3 0 0,-4-1 259,10 1 0,-5-1 0,-1 0 1,8 1-400,-13-2 1,4 1-1,4 1 1,1-1-1,1 1 1,0-1 0,-1 1-1,-2-1 1,-3 0 331,5 0 1,-4 1-1,0-2 1,-1 1 0,2 1-1,3-1-125,-3 0 1,3 1-1,2 0 1,1 0-1,1-1 1,-1 1-1,-2 0 1,-2-1 0,-4 0 86,7 1 1,-5-1 0,-1 0 0,1 0 0,5 0-326,-9 0 1,3 0 0,3 0 0,1 1 0,1-1 0,0 0 0,-2 1 0,-2-1 0,-3-1 37,3 1 0,-3-1 0,-2 1 0,0-1 0,2 0 0,2 1 59,0 0 1,3 0-1,2 0 1,0 0 0,1 0-1,-3 1 1,-2-2-1,-3 1 268,14 0 0,-4 0 0,-4 0 0,-6-1 0,8 1 0,-4-1 0,4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09:08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5567 7380 6764,'4'5'3276,"-1"0"-238,-3-8-2929,-5 1 99,-24-2-199,11 2 268,-24 0-232,20 6-45,-11 5-48,9 2 0,0 2-3229,-10 6 3219,0 4 1,1 2-1544,-2 2 1619,11-8 1,0 0-64,-3 3 45,6-4-28,1 0 0,-1 2-42,-14 16 42,9-9 0,0 1 11,7-6 0,2 1-198,-3 5 0,1 2 246,1 1 0,1 1-791,-2 5 1,2 0 736,4-9 1,2-1-68,-6 19-36,6-10 1480,3 6-1270,4-7 1,1-1-85,-1 8 1127,4-15 0,-2 2-1141,0 0 0,-1-1 3290,0 9-3245,-2 8 0,-1 4-1670,2-22 1,1 0 1550,-2 5 0,1-1 93,-3 17-5,3-21-36,0 6 0,-1 4-579,1 4 1,1 1 592,-2-1 0,1 0 3,2 3 1,1-5-1864,1-10 1931,1 13 0,0 0-46,-1-8 910,1 1 0,0-3-913,-1-12 11,-1 17-8,-3-4 1163,-2 17-1166,-1-18 11,-3 19-53,3-8-368,1-12 1,2 0 409,-2 10-3,1-3 3,1-18-3,2 0-645,-5 13 0,0 2 657,-1-3 19,-1 8 0,-1-3-25,3-14 56,-6 15 672,2-6-737,-4 9 9,-1 3 0,-2 5-343,8-16 1,-2 3 406,1 1 0,-2 1-6,3-4 1,-1 1 0,0-1-61,-2 7 1,0-1-327,1-3 0,0-3 319,-3 10-50,6-13-70,0 1-1293,1 1 1288,-1 12 1,0 3 102,0 1 28,0 0 0,1-3 1085,2-11-1032,0-1-371,1 3 0,1 4 246,0-1 0,0 1-37,0 4 0,0 0 46,1-7 0,1-3-83,-1 6 650,1-13 0,-1 4-188,1 13 1,1 6 0,-1-4-882,1-6 0,0 0 565,0 4 0,1 3 0,1-7-5,6 8-40,-1-11 41,-1-7 0,-1 1 1464,1 20-1408,-3-11 0,0 3-686,-1-9 0,-1 2 769,-2 14 1,-1-2 22,1-19 1,1-3-159,-2 7 0,0-3 1566,0 2-1566,0-1-1626,1-2 1423,-2 16 0,0 2 1665,1-3-1493,0 9 0,0-4-399,3-21 32,3 3 1,-1 0 125,0-10-39,3 19-98,-4-38 2201,0-1-2885,-1-2 1,0 0 0</inkml:trace>
  <inkml:trace contextRef="#ctx0" brushRef="#br0" timeOffset="1451">6030 11448 1876,'-25'-40'285,"1"-1"1,-1 0 0,1 0-1,0 0 1,5 6 0,4 3-1,-2-5 207,-2-1 1,-4-5 0,-1-4 0,0-1 0,3 2 0,6 3-327,3-1 1,5 3-1,2 0 1,2-5 49,3 2 0,1-5 0,1-2 1,2 0-1,0 0 0,1 1-347,-1 5 0,1 0 0,0 1 1,1 0-1,1-1 0,2-2 131,1-2 1,1-3-1,2-1 1,0 0-1,1 1 1,1 3-1,-1 5-109,6-8 1,0 4 0,1 4-1,1-1 100,1-1 1,1 1 0,0 2 0,0 2 450,1 0 1,0 3 0,3-1-446,1-1 0,3 0 1,1-2-1,2 2-5,-6 9 1,1 0 0,1 0 0,1 1 0,2-1-129,-2 2 1,2-1-1,1 0 1,1 1-1,2 0 1,1 3 166,-1 3 0,0 0 0,2 1 0,2 2 1,0 0-1,1 3 0,1 1-71,0 3 1,2 2 0,1 1 0,0 2 0,1 0 0,-1 2 0,-1-1-1,-2 1-15,4-2 0,-2 1 0,-1 0 0,0 2 0,-1 1 0,2 2 171,3 1 1,1 2 0,0 2 0,-1 1 0,-2 3 0,-4 2-236,2 6 0,-5 4 0,-1 2 0,-1 3 8,2 2 0,-2 2 1,0 3-1,0 3 17,-2-2 0,-1 3 0,1 2 0,-3 2 0,-2 4-141,-7-6 0,-2 2 1,-1 1-1,-1 3 0,-3 1 1,-1 2-1,-2 1 266,-3 0 1,-3 3 0,-1 2 0,-2 2 0,-2 0-1,0 1 1,-1-1 0,0-1 0,0-2-79,-1-1 0,1-2 0,-2 0 0,0 0 1,-1-1-1,-1 0 0,0 1 0,-1 0 61,-2 3 1,0 2 0,-2 1 0,0 0-1,-1-1 1,0-3 0,-2-2 0,0-5-4,-7 11 0,-2-5 0,-1-4 0,1-2 76,-1 1 0,1-4 0,-4 3 60,1-3 0,-3 3 1,-2 1-1,-1 0 1,-2-2-71,0-2 0,-2-1 1,-2-1-1,-1 0 0,-3 0 6,4-5 0,-2 2 0,-1-1 1,-2 1-1,0-2 0,0-2 1,-1-2 36,-1-2 0,-2-1 1,0-2-1,1-3 1,-1 0-1,1-3 90,-3 0 1,0-2 0,1-3-1,1-1 1,0-2-158,-2-2 0,1-2 1,1-3-1,2 0 22,-2-2 1,3-3 0,-2-1-12,-1-2 0,-2-2 1,-1-2-1,1-2-47,-1-1 0,1-2 0,0-3 0,-3-4-163,7 0 1,-3-3-1,-1-3 1,1-1-1,1-1 1,3 0 74,-2-4 0,2-1 1,1-1-1,2-1 1,1-1 8,0 1 0,1-2 1,1 0-1,3-1 1,2 2-6,2-3 1,3 0-1,3 0 1,2 3-163,1-1 0,3 2 1,0 0 150,2 1 1,0 1 0,2-5-93,1-3 1,0-5 0,3-3 0,8-1-300,7 11 1,5-2 0,5-2 0,1-1 0,1 1 0,-2 1 0,-4 2 315,-2-5 0,-3 1 1,0 1-1,1 1 0,4 0 1,5 2-1,3-2 0,3 0 1,0 2-1,-3 7 1,-4 8-1,11-9 0</inkml:trace>
  <inkml:trace contextRef="#ctx0" brushRef="#br0" timeOffset="29743">9452 4457 6609,'6'9'207,"-1"-2"2083,-5-7-1565,69-18-554,-26 10-155,-1-1 0,8 0 0,-1 0-887,-8 4 1,0 1 0,0 0 833,0 0 1,0 0-1,5 0-211,-3 2 1,6 0 0,2 1 0,-2 0 0,-6 1 114,1 1 0,-5 0 1,2 1-180,2-1 0,4 0 0,-3 0 1,-6 1 124,-5 2 1,-8 1-1055,-3 0 919,-47 7 0,-15 2 330,-5-1 31,10-4 0,-6 2 1,2-3 594,4-2 1,0-1-560,2-1 1,-3 0 0,0 0 18,1 0 0,-2-1 1,-3 1 184,-3 0 0,-4 1 1,-3 1-1,0-1 1,4 0 152,-2 2 1,2-1 0,1 0 0,0 0-146,-2 0 0,0 0 0,1-1 1,6 1-427,-15 3 0,26 0 1251,64-3 1,22-2-1118,-29-1 1,4-2-376,1 0 0,9-1 0,7-1 0,4 0 1,1 0-1,-1 0 0,-3 0 0,-8 0 65,6 0 1,-6 1 0,-1-1-1,5-1 569,5 0 1,12-2-1,2-1 1,-7 2 0,-16 1-1,-26 5-680,-43 9 1,-32 5 0,3-3 488,14-5 0,-3-1 178,2 0 1,-9 2 0,-6 0 0,-1 1 0,6-1 0,9-3 39,-9 1 1,5-1-13,10-2 1,-2 1-1,-1 0 1,4-1 217,-15 3 1,5 0-305,0-1 1,3 0 116,10-1 1,5 0-301,9-2 151,40-1 1,28 0-1,7-1 90,-16-1 0,6 0 0,4 0 1,3-1-1,2 0 0,-2 1 0,-2-1 1,-4 1-344,5 0 0,-3 1 0,-2-1 0,1 1 0,4 0-308,-4-2 0,7 1 1,5-1-1,-1 1 1,-4 0-1,-7 0 0,-12 1 1,-16 2-411,-12 1 1,5 1 0,-26-4 0</inkml:trace>
  <inkml:trace contextRef="#ctx0" brushRef="#br0" timeOffset="30859">9599 5031 9017,'-1'-5'480,"-24"-2"0,-13-5-1456,9-2 1,-1-5-1,-2-5 1089,2-2 1,-4-6-1,-1-3 1,0-1 0,1 0-1,3 4-370,-2-2 1,2 1 0,1 1-1,1-5 257,-1-5 0,-1-4 0,2-2 0,2 3 0,7 5 428,0-8 0,6-1-341,3 8 1,0-5-1,4-4 1,7-1-190,6 11 0,4-3 0,4-1 1,3-1-1,3 0 0,1 0 1,0 3 121,5-2 0,2 1 1,3 1-1,1 0 1,1 1-1,0 0 1,0 1-21,-2-1 0,0 0 0,-1-1 0,2 1 0,2 3 0,1 3 0,4 4 95,4 5 1,5 2-1,2 4 1,1 3 0,0 2-1,-2 2 1,-3 2-114,1 1 0,-2 4 0,-2 3 0,2 0 1,1 2 6,1-1 1,1 0 0,1 2-1,1 1 1,0 3 0,1 2 2,-2 1 1,0 1 0,2 1 0,-1 3 0,0 5 0,-2 5 0,-2 6-38,-15-1 1,0 5-1,-1 5 1,-1 3 0,0 4-1,-1 2 1,-1 0 0,0 2-1,-1-2 1,0-1-1,-1-2 1,-1-3 0,1-5 65,7 7 0,-1-5 1,0-3-1,-1-1 1,-2 2-1,-2 3 0,-1 5-14,-4-2 0,1 5 1,2 3-1,-1 3 1,-2 1-1,-2 1 1,-3-1-1,-5-2 1,-6-3-1,-6-4 1,-8-5 146,-12 0 1,-11-4 0,-8-3 0,-6-3 0,-4-2 0,-2-2 0,1-1 0,3-2 0,6 0-42,-2 1 0,2-3 1,2-3-1,-1 0 1,-1 1-1,-5 2-79,6 0 1,-1 2-1,-2 3 1,-2 0-1,-1 0 1,-1-1-1,-1-1 1,0-4-1,-1-2 1,1-5-21,0-5 0,0-2 0,-3-3 1,0-2-1,0-1 0,-1-3 1,1-1-1,1-2 0,2-1 0,1-1 1,4 0-57,-4-4 0,4-3 0,2-2 0,1-2 0,1 0 0,-1 0 0,-2 1 0,-2 1 20,1 4 0,-3 1 0,-2 2 0,-1-1 0,0 1 1,0-1-1,3-1 0,2-1 0,3-3 0,5-2-2,-6-10 1,4-4 0,3-2 0,5-1 0,4 0-1,6 3-17,2-5 1,8 0-1,5-6 37,4 2 1,1-6 0,3-4 0,6-1 0,5 0 0,7 5-46,1 13 0,5 1 0,4 0 1,3 1-1,4 1 0,2 0 1,2 2-1,1 0 0,2 0 1,1 2 20,-7 5 0,3 1 1,2 0-1,2 1 0,1 0 1,2 1-1,0 0 1,1 1-1,1 1 0,-1 0 1,0 0-1,0 0 0,-1 1 1,-2 1-1,-1-1 28,4-2 0,-1-1 0,-1-1 0,-1 0 0,0 1 0,0 0 0,0 2 0,1 3 0,0 3 0,2 3 0,0 5 0,3 4-26,-8 4 0,3 4 0,3 3 1,1 3-1,3 3 0,0 1 0,1 3 1,0 2-1,1 1 0,-2 2 0,-1 0 1,-2 1-1,-1 0 0,-4 1 0,-2-1 1,-4 0-1,-4-1 0,-4-1 0,-6-1 18,12 21 1,-15-1 0,-6 1 0,-1 3 0,7 5 12,0-15 1,5 4-1,4 3 1,2 2 0,0 1-1,-1 0 1,-3 0 0,-4-2-1,-6-3 1,-9-3-1,-9-4 34,-15 12 0,-15-6 1,-11-3-1,-5-4 0,-2-2-181,11-9 0,-4-3 1,-3-1-1,-1-1 1,-3-2-1,-1-1 1,-1-1-1,1-1 142,2-2 0,-1-2 0,-2-2 0,0 0 0,-2-1 0,1 0 0,0-1 0,1 1 0,1 0 0,2 1 0,-8 3 0,1 2 0,1 0 0,2-1 0,0-1 0,0-2 0,1-3 0,-1-9 0,0 0 0,-1 0 0,1 0 0,0 0 0,0 0 0</inkml:trace>
  <inkml:trace contextRef="#ctx0" brushRef="#br0" timeOffset="46500">29298 4809 10774,'34'-1'249,"-1"-1"0,-6 2 0,2-1-156,9-1 1,4-1-1,-2-1 6,7 2 1,5-1-102,-10 0 1,7 0 0,3 0 0,-1 0 0,-5 0-1092,6 0 1,-3 0 0,2-1 457,-8 2 1,3-1-1,1 0 1,-3 0-1,-7 0 148,10 0 0,-13-1 1022,-20 0-3172,-31 0 243,-16 2 2394,-4 2 0,2-1 0,9 1 0,-9 0 0</inkml:trace>
  <inkml:trace contextRef="#ctx0" brushRef="#br0" timeOffset="46633">29168 4846 10074,'-9'-6'2923,"2"2"-2082,7 4-223,80 6-1087,-45-5 1,6 0 0,6 0 0,2-1 0,3 0 0,-1 0 0,0 0 450,-3-1 1,1 0-1,2 0 1,0-1-1,0 0 1,0 0-1,-1 1 1,0 0 0,4 0-1,0 1 1,0 0-1,-1 0 1,-1 0-1,-1 0 1,-3-2 0,1-1-1,-1-1 1,1 1-1,0-1 1,0 1-1</inkml:trace>
  <inkml:trace contextRef="#ctx0" brushRef="#br0" timeOffset="51049">23213 4716 10732,'-36'-22'542,"0"0"1,1 0-1,4 2 1,-2-2-322,0 0 1,-7-4 0,-3-1 0,2-1 0,6 2-1315,1-2 1,5 2 0,-1-3 865,1 0 0,-3-2 0,2 0 0,5 1 293,-2-7 0,8-1-350,9 4 1,5-3-1,4 1 337,6-2 1,9-1-188,8 2 0,8-3 1,4 0-1,1 5 127,-3 8 0,2 3 0,2 2 0,4 0-173,-3 2 1,4 0 0,2 0-1,1 1 1,-2 2 0,-1 3 181,6-1 0,-1 4 0,-1 2 0,1 0 2,1 1 0,0 1 1,2 1-1,3 2 9,-9 2 1,2 0-1,2 1 1,1 2 0,1 2-1,0 3-99,-6 2 1,1 4 0,1 1-1,0 3 1,1-1 0,-1 1-1,-1-2 1,-1-1 71,7-1 1,-2-3-1,0 0 1,-1 1-1,0 3 1,-2 4-21,-2 4 1,1 3 0,1 2 0,-2 2 0,-5 2 0,-6-1 0,-8-1 339,-6 13 1,-11 1 0,-5 1-317,0-4 1,-3 3 0,-2-1 0,-5 0 47,-2-1 1,-2 0-1,-6-1 1,-7-1 179,-5-4 1,-9-1 0,-4 0 0,-4-1 0,1-2 0,1-3-85,4-4 0,0-2 0,-1-2 0,0-1 0,0-1 0,-1 2-86,-4 1 0,-1 1 0,-1 0 0,1-2 0,-1-2 0,2-3-24,-5-3 0,-1-3 0,1-2 0,3-2 1,5-1-26,3 0 0,5-1 0,-3-1-81,-6-1 0,-5-1 0,0-1 0,3-1-569,-3-1 0,1-2 0,-2-4-5,11 0 1,-3-2-1,0-1 1,1-2 0,2-1 546,0-4 0,2-2 1,2-1-1,2 1 1,-7-1-1,3 2 1,7-2-1,10-5 1,0 1-1</inkml:trace>
  <inkml:trace contextRef="#ctx0" brushRef="#br0" timeOffset="58617">18219 4328 7628,'3'5'90,"0"0"735,-19 14 1,-9 6-165,-4 10-1124,4-6 1,-6 8-1,-2 3 1,5-6 582,-4 6 1,0 0-51,3-3 0,-4 5 0,-2 1 0,2-2 53,5-8 0,1 0 1,-1-1-1,-1 0-278,-3 3 0,-1 1 1,-1-1-1,1-1-665,1-3 1,1-1 0,0-1 0,2-3 300,0-1 1,0-2-1,2-4 246,-4-3 1,4-6 0,8-3-1,-1-4 1</inkml:trace>
  <inkml:trace contextRef="#ctx0" brushRef="#br0" timeOffset="58850">17516 4883 12073,'-33'30'499,"0"0"1,0 0 0,0 0-1,9-10 1,1 1-478,-9 11 1,-7 9-1,2 0 1,12-11 33,10-2 344,21 6-274,23-22 0,20-7 0,5-3 0,-7 1-1219,-12 2 1,-2 0 0,4-2 740,6-1 0,8-2 1,1-1-1,-1-1 1,-7-2-204,-4-2 0,-4-2 0,-1-1-157,4 0 1,-1 0 0,0-1-334,-3 1 0,-1 0 0,0-1 1045,6-2 0,0-2 0,-5 3 0,-8 3 0,-3 0 0,3-2 0,-1 0 0</inkml:trace>
  <inkml:trace contextRef="#ctx0" brushRef="#br0" timeOffset="75407">3718 6492 1039,'-6'-10'3276,"2"2"-276,4 8-1936,0 0-594,5 4-243,9 1-2616,17 4 2452,4-1 0,3-1 319,-7 0 0,1-1-250,14 2 0,1 1-33,-12-4 0,0 0-58,3 1 0,6-1-46,-2-1 1,8 1-1,5 0 1,1 0-1,-1 0-166,-10-1 0,1 0 1,1 1-1,-1-1 1,1 0-1,1 1 171,-3-1 0,0 0 0,1 0 0,1 0 0,-2 0 0,0 0 0,-1 0-30,10 1 1,-2 0 0,-1 0 0,-1 0 0,0 0-75,-4 1 0,0-1 0,-1 1 0,-2 0 0,-2-1 38,4 1 0,-2 0 0,2 0 2,-2 0 1,5 1 0,1-1-1,-3 1 1,-7-1 989,5 0 1,-2 0-1058,4 1 1,4 0-1,-5-1 176,-9-1 1,-3 0-1685,9 0 1,-6 0 1495,-14-1 1,-16-2-1,-10-2 1</inkml:trace>
  <inkml:trace contextRef="#ctx0" brushRef="#br0" timeOffset="76156">8601 6640 2063,'50'4'-450,"0"0"1,0 1 0,-9-1 0,4 0 557,-3-1 1,8-1 0,3 1 0,-1-1-1,-7 1-108,1-1 0,-6 0 0,-1 0 0,13 1 0,-4-1 0,-20 0 0,1 0 0</inkml:trace>
  <inkml:trace contextRef="#ctx0" brushRef="#br0" timeOffset="84611">25284 7879 7022,'5'8'2856,"-1"-1"-1375,-4-5-1098,0-1 1696,-18 2-2191,-7-7 0,-4-2 161,-8-1 0,-2 0-13,-2-3 1,-1-1-1676,5 1 1,0-4 1794,2-3 1,-2-4 0,3 0-1292,0-6 1,0-2 1142,3 5 1,-2-2 0,6 0-478,6-3 1,7 1 639,2-12-625,22 3 0,12-8 0,2 5 510,9 2 0,5 1-1,-13 6 1,3-2-1,0 0 1,2 6-9,2 6 1,1 6 0,4 1-49,1 0 0,3 1 0,3 3 1,3 1-26,-4 4 1,2 2 0,3 2 0,1 1 0,-1 2 0,-1 0-111,5 3 1,-1 1 0,0 2 0,0 2 0,-1-1 135,2 0 0,2-1 0,-2 1 0,-4 5 0,-7 5 275,-8 9 1,-6 7 0,-5 1-1,-5-3-275,-1 4 0,-8 3-46,-2-4 0,-2 6 0,-3 0 1,-5-3 161,-8 0 1,-6-2 0,1-1 259,2 4 1,1-1 0,-4-4-279,-6-7 0,-4-5 0,0-4 49,0-6 0,-4-5-28,-9-3 1,-8-2 0,-3-2 0,2-3-620,5-4 0,1-2 0,0-1 0,-2 0 378,4 4 1,-2 0-1,0 1 1,2-2-1,2-3-45,-11-8 1,5-3 0,7-1-403,11 2 0,5-1-485,2 1 1,3-4 1053,2-20 0,3-1 0,0 8 0,9 4 0,0 1 0</inkml:trace>
  <inkml:trace contextRef="#ctx0" brushRef="#br0" timeOffset="85208">26986 7934 6210,'-31'-15'819,"0"-1"0,-1 0 0,-1-9 0,0 0 273,-1 6 0,-3 0 0,5 0-725,5-4 0,7-2-168,6-2 0,6-1-29,1-22-396,27 24 0,18-6 0,10-2 0,4 0 0,-2 2 0,-10 6 226,-1 0 0,-5 4 0,12 2-255,-12 8 0,7 1 0,7-1 0,4 0 0,4 1 0,1 0 0,1 2 0,-1 0 0,-3 3 0,-3 1 0,-6 2 0,-6 2 158,12 6 0,-9 5 1,-2 3-1,7-1 3,-1-4 1,8-1 0,3 0-1,0 1 1,-4 2 0,-8 2 0,-11 5-67,4 24 0,-21 5 66,-21-8 1,-12 0 164,-1-6 1,-5-1 0,-2-2-33,0-5 0,-3-2 1,-4-2 73,-10-1 0,-8-3 1,-1-2-1,3-2-597,0-3 1,2-2-1,-5-3 484,3-1 0,-7-1 0,0-1 0,2-1 0,7 0 0,-10 0 0,6-3 0,11-2 0,0-1 0,1 1 0</inkml:trace>
  <inkml:trace contextRef="#ctx0" brushRef="#br0" timeOffset="85675">28003 7934 11783,'-8'-3'2305,"1"0"-2040,7 3 388,103 2-999,-66-1 0,7-1 1,4 0-1,4 0 1,1 0-1,-1 0 1,-2 0-1,-5 0 347,7 0 0,-4 1 0,-1-1 1,2 1-1,4-1 100,-10 0 1,5 0 0,3 0-1,2 0 1,-1 0 0,-1 0-1,-4 0 1,-4 0 0,-6 0-102,9 0 0,-9 1 0,5 0-12,-2 1 1,5 1 0,2 0 0,-2 0 0,-3 0-116,3 1 0,-2-1 0,4 2 126,-7-1 1,6 1 0,2 1-1,0-1 1,-4 1 0,-7-2 4,12 3 0,-5-1 16,-1 1 1,2 0 0,-5-2 1617,-5 0 0,-6-2-1502,1 1 21,6 0 171,-33-3 555,-2 0-911,-1-1 28,-29 0 0,22 0 0,-22 0 0</inkml:trace>
  <inkml:trace contextRef="#ctx0" brushRef="#br0" timeOffset="100998">20568 9044 0,'8'6'3276,"-1"-1"0,-7-5-281,0 0-2430,25-41-422,-19 30 1075,19-30-1190,-24 40-1155,-12 4 1254,-19 7 0,-14 6 0,0 0-250,4-2 0,0 1 0,-2 0 123,2 0 0,-4 1 0,2 0 0,2 0-16,-1 0 0,3-1 1,6-1-39,3-3 1,8 3-803,7 19 1,8 2 855,6-1-17,9 2 0,7-2-64,22-8-265,-4-9 0,12 5 0,6 1 0,-3 0 0,-9-4 1067,0 4 1,0 2-748,0-5 1,12 5 0,0 0 0,-11 1 0,-22-2-332,-34 7 1,-14-2 593,12-3 0,-6-2-23,-11-2 0,-10 0 0,-3-1 0,3-2-102,2-2 1,2-3 0,-2 3-78,-5 1 0,-4 3 0,1 1 0,6-1-130,5-2 1,5 0 0,3 4 2,1 7 1,4 3 0,7-2 33,8-2 1,10 1-179,9 5 1,8 4 0,6-3-82,11-2 1,7-4 0,-1 1 316,-9-3 0,0 0 0,1 2 9,5-3 1,4 2 0,-4 1 0,-13 0 407,-18 16 1,-16 2-63,-4-9 1,-8 2-1,-4-3-267,-2-4 1,-4-2 0,-4-3 365,3-8 0,-4-2 1,0-1-1,4-3-339,-9 4 0,-1 0-48,10-3 1,-3 2 0,0 1 0,3-1-640,0 3 0,2 0 0,-1 2 478,-10 7 0,-1 2 0,9 4-101,16 4 1,8 3 0,6-2 75,7 6 0,7-2 51,-2-9 0,3-1 0,7-2-99,14-1 0,8-3 0,-2-3 122,-4-3 0,0-1 27,2 2 0,3 0 1,-4-1 12,-3-3 1,-4 2-83,-2 4 0,0 4 1,-6 1 262,-4 7 1,-8 2 54,-3-2 1,-4 2-1,-11-1 149,-14-4 0,-12-1 0,-5-1 1,2-1-274,3 0 0,0-2 0,-1 0 0,0 0-133,-2-2 0,-2 0 0,1 1 0,6 2-128,7 2 0,2 2 0,5 0 0,7-4 70,8 1 0,8 0-75,4 8 1,6 5-1,7-2 104,11-4 0,8-4 0,-1 1 487,-1 1 1,-1 0 0,2 0-385,-7-8 0,2 1 1,-2 0-1,-3-2 106,7 10 0,-7-1 259,-9-4 0,-8-2-164,-15 17-591,-18-7-1526,-10-12 986,-7-7-274,2-6 1156,5-8 0,-5-1 0,5 0 0,-8 3 0,0-4 0,0 1 0</inkml:trace>
  <inkml:trace contextRef="#ctx0" brushRef="#br0" timeOffset="101582">13761 11300 6775,'-1'-6'1181,"-27"2"1,-9 4-1056,-7 0 224,2 1 0,-8-1 0,1-2-1443,11 0 1,0-2 0,-6-2 1276,5-2 1,-5-2 0,-5-2 0,-1-1 0,-1 0 0,3-1 0,2 2-254,-5-3 1,2 1 0,2-1 0,-2 0 0,-1-1 111,5 1 0,-2 0 0,-1-2 1,0 1-1,1-1 0,2 1 1,4 0 17,-7-3 0,4 1 0,3 0 0,-1-2-30,2-1 1,1-1-1,2 0 1,1 0-423,0-1 1,2 1 0,-1-3 390,-7-4 0,0-3 0,6-3-38,10 1 0,4-2 0,9-4-88,8 0 1,6-4 0,7-3-1,6 2 117,3 6 0,6-1 0,5 0 1,2 0-1,0 1 0,-1 1 26,-2 3 1,0 0 0,-1 1 0,3 1 0,1 1 0,3 2-12,2 1 0,4 1 1,2 0-1,0 2 1,1 2-1,-1 1 0,-2 3 85,3 0 1,-2 3-1,-1 2 1,1 1-1,1 0-91,1 0 0,-1 0 0,2 0 0,1 2 0,3-1-34,-4 3 1,2 1 0,2-1 0,1 1 0,1 1 0,-1 1 0,0 1 47,0 1 1,0 1 0,0 1-1,0 1 1,0 1 0,2 0-1,-1 2-52,0 1 1,2 1 0,0 1 0,1 1 0,-1 0 0,0 2 0,-2 0 0,-3 1 25,4 1 0,-1 0 0,-2 1 0,-1 2 0,-2 3 0,-1 5 0,1 4 0,0 4 1,-1 3-1,-4 3 0,-6 5 1,-7 3 38,-11 2 0,-8 4 0,-5 6 1,-3 1-1,-3 2 0,0-1 1,0-2-1,2-4-11,4 1 0,0-2 1,0-2-1,-1 1 1,-3 0-1,-4 4-88,-3-6 1,-1 3 0,-3 3 0,-2 1 0,-2-1 0,0-1 0,-2-3 0,0-4 0,0-5 113,-5 1 1,-3-5 0,0-4-1,-1-2 1,-1 1 192,-5 7 1,1 0 0,-4-2 0,-8-1-96,10-12 0,-5-1 0,-5 0 0,-2 1 0,-3-2 0,0 1 0,1-2 0,1 0 0,4-2 0,4 0-140,-8 3 0,6-2 0,1-2 0,-2 0 0,-7 1-109,8-4 0,-4 1 0,-4 1 0,-3 1 0,0-1 1,-1-2-1,2-1 0,3-2 0,3-4 0,6-3-711,-16-7 1,8-6 0,2-4 0,1 1 474,4 2 0,1 0 1,2-2-1,2 0 1,-6-3-1,2-1 0,11-1 1,7-14-1</inkml:trace>
  <inkml:trace contextRef="#ctx0" brushRef="#br0" timeOffset="102356">27541 12540 11362,'-30'-19'-21,"0"0"1,8 3-1,-1 0-1072,-5-1 1,-4-1 0,-2-5 1280,-1-6 0,-3-7 0,-1-3 1,1 1-1,4 3-407,-2-4 0,2 3 0,-2-4 268,6 8 0,-3-2 0,-1-3 0,0-1 0,1-2 0,4-2 175,5 1 1,2-3 0,1-2 0,1-1 0,2 1-1,1 3 1,2 2-225,-4-4 0,3 4 0,3 0 0,2-9-199,4 9 0,1-5 0,0-5 0,2-2 0,1-1 1,3 0-1,2 2 0,3 4 0,4 5 119,8-3 1,5 5 0,3 2 0,4 2-1,-1-1 1,1-1 33,-3-2 0,1-1 1,0-1-1,1 1 1,2 0-1,0 2 1,2 3-1,1 2 0,2 2 1,1 1-1,1 2 1,1 1-1,-1 1 1,-1 1-4,0 1 0,-2 2 0,0 1 0,2 0 0,4 2 0,6-2 13,-8 7 0,5-1 1,4 0-1,3 0 1,2 0-1,1 1 1,2-1-1,-1 2 1,1-1-1,-3 1 1,-1 1-1,-3 1 1,-3 1 34,5-2 1,-5 1 0,-1 2-1,-2 0 1,0 1 0,3 0-1,2 0 1,5 0-16,-9 2 1,4 0 0,2-2-1,3 1 1,1-1 0,2 1 0,0 0-1,1 1 1,-1 0 0,0 2-1,-1 1 1,-1 2 0,-2 2 0,-3 2-1,-2 3-21,9 4 0,-1 3 1,-3 4-1,-2 1 0,-1 3 1,0 1-1,-1 1 1,-1 0-1,2 0 19,-1 0 0,0 0 0,0 0 0,0 1 0,-1 2 0,-1 0 0,0 3 0,-2 1 0,-1 2 13,-3-1 1,1 3-1,0 0 1,-1 2-1,-1 1 1,-1 2-1,-3 1 1,-3 1-1,-3 2 1,-5 0 7,-3 3 1,-5 3-1,-3 2 1,-2 1 0,-3 1-1,-2 0 1,-1 0 0,-1-1-1,0-1 1,0-3 33,0 6 0,-1-1 0,-1-2 1,-2-1-1,-1 1 0,-3 0 1,-2 1 12,-1-5 1,0 0 0,-1 2-1,-3 0 1,0 0 0,-4-1 0,-2-1-1,-3-1 1,-3-2 129,-2-3 0,-5-2 0,-2 0 0,-3-1 0,-2 0 0,-2-2 0,-1 0 0,0-2 0,-1 0 0,1-2 0,0 0-42,0-1 0,-2-2 0,0-2 1,-1-1-1,0-1 0,-1 0 1,0 0-1,0 1 0,0 0 1,-1 1-126,5 0 1,0 0 0,0 2 0,-1 1-1,0-1 1,0 1 0,0-1 0,-1-1 0,0-2-1,-2 0 1,1-3 0,-2-3-22,-2-1 1,-1-2-1,-1-1 1,-1-2-1,-1-1 1,0-2-1,0 0 1,0-2 0,1 0-1,1-1 1,1-1-1,2-1-312,-6 0 0,2-3 0,1-1 1,0-1-1,1-1 0,1 0 0,-1-1 1,0 1-1,0 1 15,-2 0 1,1 1 0,-1 0-1,0 0 1,0-1 0,1 0-1,0 0 1,1-1 0,1-1-106,0-1 0,-1-1 1,1-1-1,0 1 1,1-2-1,2 0 0,2 0 1,2-1 327,-7-2 0,2-2 1,2-1-1,4 2 1,3 1-1,-13-3 0,5 2 1,10 0-1,0-1 1,0 1-1</inkml:trace>
  <inkml:trace contextRef="#ctx0" brushRef="#br0" timeOffset="102915">20420 9266 5798,'-28'-10'-192,"1"-1"0,3 0 1,-5 4-1,2 3 0,18 3 1</inkml:trace>
  <inkml:trace contextRef="#ctx0" brushRef="#br0" timeOffset="103847">20623 9155 10620,'10'1'1934,"-2"1"-1050,-34-17 0,-20-4-585,12 10 1,-5 3-214,-2-1 1,-8-1 0,-1 2 0,5 2-1180,6 3 1,3 3 0,-2 3 960,-9 4 1,-4 3-1,1 2 1,4 2-280,6 3 0,4 2 0,0 1 446,-4-2 1,1 1 0,3 0-31,-5 8 1,7 1-33,14-10 1,5 2-128,3 14 0,9 4 133,19 8 0,8 0 4,-5-2 0,9-2-1,-1-19 0,7 0 0,4 0 0,1-2 1,-4 0-37,2 0 0,-2-2 0,0 1 0,1 1-35,2 4 0,1 2 0,-2 0 0,-4-2 154,-1-1 1,-4-1-1,-10 0 960,-14 3 0,-13-2-645,-21-7 0,-17-3 0,-6-3 0,7-1-213,9-1 0,3-1 0,-5 1-83,0-1 0,-5 2 0,-3-1 0,1 1 0,1-2 68,-3-2 0,1-1 0,0 1 0,1 2-768,0 3 0,0 2 0,1 2 0,0 1 518,1 2 0,-1 1 0,3 2 0,4 3-320,0 8 1,5 2 0,11 1 351,17 8 0,12-2 767,8-6 1,8-2-724,-1-9 1,4-2-1,2 1 11,2 0 0,2 1 0,1 1-8,-3-4 0,1 2 0,1 0 1,-1 1-27,1 0 1,0 0 0,-1 1 0,-7 2 88,-3 7 0,-6 1 0,-12-1 277,-21 3 0,-15-2 0,-2-3-480,6-7 0,-1-3 0,-6-4 204,-3-3 1,-6-4-1,-1-2 1,4-1 55,1-1 0,3-3 1,0 2-337,-2 4 1,-1 2 0,2-1 315,-8-1 0,9 6-502,14 16 0,17 2 218,34-10 0,14-2 126,-14-4 1,0 1-1,7-1-49,7-1 0,9-1 0,4 0 0,-1 0 0,-5-2 101,-7-1 1,-3-1-1,0 0 1,4 2-58,-2-1 0,5 3 1,1 0-1,-1 1 1,-4-2-1,-5-1 58,-1 2 1,-4-3 0,-4 3 23,8 8 0,-14 0 233,-32-5-1305,-13-1 1522,-5-9 1,-14 2 0,-5 1 0,0-2 0,9-1-340,-6 4 0,0-1-118,5-3 0,-7 1 0,-1 1 1,4-1-1,10 0 633,8 1 0,6 0-811,-3 9-301,37 12 1,19 11 0,1-6-316,4-6 0,4-3 801,-9-1 0,3 3 0,1 0 0,0-5 45,3-4 0,1-4 0,-3 0 268,6 5 1,-2 4-101,-7 3 1,-1 4 0,-6-1 422,-3-6 1,-8 2-501,-13 16 0,-16 0-9,-13-25 0,-11-4 0,0-1-46,-5 5 0,-2 1 0,0 0-729,-3 4 0,0 1 0,4-2 565,-2 0 1,7-1 667,13 1 1,11-1-776,21 3 43,5-3 0,7 1-33,5-2 1,6 1 0,-1 0-28,6 5 0,1 0-260,3-4 0,4 1 1,-3-4-1173,5-4 1,-4-2 347,-6-3 1,-2-2 1654,2-4 0,-7-5 0,-16-4 0,-1-4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12:00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 3551 7815,'51'-3'96,"1"1"1,-1-1-1,-6 1 1,3 1 0,1 0-1,2 0 1,-2 0-408,-1 1 1,-1 1-1,0 0 1,2 0-1,2 0 304,-8 0 1,3 0 0,2-1-1,-1 1 1,0 0 0,-2 1-1,-2-1-90,4 0 0,-3 1 0,-1-1 0,0 1 0,-1 0 96,9 0 0,1 1 1,-3-1-1,-3 1-5,-2-1 0,-3 1 0,0-1-19,-2 1 1,0-1 0,-1 0 148,-3 1 1,-1-1 0,4 1-371,4 1 0,5 1 0,0 0 1,-5-1 32,9 1 0,-1 1 207,-1-1 1,2 1-1,-10-1-431,-9 0-2475,-18-8 2912,-13-8 0,-1 4 0,0-2 0</inkml:trace>
  <inkml:trace contextRef="#ctx0" brushRef="#br0" timeOffset="1350">5789 3588 4704,'9'6'1832,"-2"-1"739,-7-5-1454,0 0-1958,213-46 876,-172 39 1,-4 1 0,8-1 88,-6 0 0,7-1 0,6-1 0,2 0 0,0 0 0,0 1 0,-5 0 0,-4 3-124,6-2 0,-6 3 0,1 0 0,10 1-96,-16 1 0,5 0 1,5 1-1,2-1 0,3 0 1,1 1-1,1 0 0,0 0 1,-1 1-1,-2-1 0,-3 1 1,-3 0-315,4 1 0,-2 1 1,-3 0-1,-1 0 1,0 0-1,1 1 0,1-1 1,3 0 195,-6-1 1,3 0 0,2 0 0,1 0 0,0 0 0,1 0 0,-2 1 0,-1-1 0,-3 1 0,-2 0 0,-5 0-443,15 3 1,-3 0-1,-5 0 1,-5 1 0,-5-1 567,2 3 1,-7-1 0,1 0 0,-13-1 0</inkml:trace>
  <inkml:trace contextRef="#ctx0" brushRef="#br0" timeOffset="6568">4051 3514 10435,'-47'0'286,"0"-1"0,0 1 0,1 1 0,1-1 1,-10 2-477,15-1 0,-6 0 0,-4 1 0,-3 1 0,-2-1 0,-2 0 0,0-1 0,0 0 0,3-1 395,7 0 1,0 0 0,0-1-1,0-1 1,0 1 0,-1-1 0,0 0-1,-1 0 1,0 0 0,0-1 0,0 1-375,-1-1 1,-1 0-1,0 0 1,-1-1-1,-1 0 1,1 1-1,-1-1 1,1-1-1,1 1 1,0 0 0,2-1-1,0 0 169,-5 0 0,0 0 0,1-1 0,0 1 0,2-1 0,0 0 0,2-1 0,0-1 0,0-1 119,2-1 0,0 0 0,0-1 0,1 0 0,2-2 0,1 0 0,2-2 0,2-1-127,-8-7 1,4-2 0,2-2 0,3-2 0,0-3-351,6 0 0,2-3 0,0-1 0,3-2 0,0 0 0,3 1 349,-3 0 1,0 1 0,2-1-1,7-2 1,7-3-113,11 0 1,7-5-1,5-3 1,5 0-1,2 1 1,0 4-1,0 5 96,4-3 1,2 6 0,3 2-1,2-3 11,-4 5 0,2-2 0,2-2 0,2 1 0,-1 0 0,1 3 0,-2 3 1,3 1 1,-2 5 0,0 1 0,5 0 0,5-1-97,-5 4 0,4 0 0,3-1 0,4 0 0,2 0 1,1-1-1,0 2 0,1 0 0,-2 0 0,-1 2 1,-3 2 60,6-1 0,-3 1 0,0 1 0,-1 2 0,0 0 0,2 0 0,1 0 0,4 0 18,-10 1 1,3 0 0,2-1 0,1-1 0,1 1 0,1-1 0,0 1 0,0 1 0,-1 1 0,-1 2 0,-1 1 0,-3 3 0,-1 2 36,8 2 0,-1 3 1,-2 3-1,-1 1 1,-1 3-1,-1 0 1,-2 1-1,-1 0-28,4 1 0,-1 0 0,-2 1 0,-2 2 0,-1 4 0,-1 4-5,-4 2 0,0 3 0,-1 3 0,-1 2 0,-3 3 0,-4 3 0,-3 3 49,-6-1 1,-4 4 0,-3 3 0,-2 2-1,-2 2 1,-1 1 0,-2-1 0,1-2-1,-1-1 25,1 0 0,0-1 1,0-1-1,-2 0 0,-2 0 1,-1 1-1,-3 2 1,-2 1 44,-2-6 0,-2 2 1,0 2-1,-3 1 0,0 0 1,-3 1-1,0 0 0,-3-2 1,0-1-1,-3-1 0,0-3 1,-3-3-2,-3 0 0,-3-3 0,-2-1 0,-2-2 0,-1-2 0,-2 0 0,-1-1 1,-1-1-1,0 0 0,-1 1-61,2-3 1,-2 0 0,-1 0 0,-1-1-1,-1 0 1,0 0 0,-1-1 0,0-1-1,0-1 1,1 0 0,1-1 0,1-1-32,-5 2 0,1-1 0,0-2 0,1 0 0,0-1 0,0-1 0,0 0 0,0-2 0,-1 0-26,-2 1 1,1-1 0,-1 0 0,1-1 0,-1-1-1,-1-3 1,-1-2 0,-1-3 6,3-5 0,-2-2 0,-3-4 0,0-1 0,-1-1 0,1-1 0,2 0 0,3 0 1,3 2-1,4 2 0,-9 2 0,7 1 0,1 0 0,-7-2 0,1-6 0,0 0 1,0 0-1,0 0 0,0-1 0,0 1 0,0 0 0,0 0 0</inkml:trace>
  <inkml:trace contextRef="#ctx0" brushRef="#br0" timeOffset="44563">6732 3902 6841,'-40'-21'313,"0"-1"1,0 0 0,1 0-1,-3-2-86,4 4 1,-8-3 0,-3-2-1,-1-1 1,3 0 3,5 0 1,0 0 0,1-2 0,1 1 0,1 1-832,-5-3 0,2 1 1,0 0-1,0-2 609,7 5 0,-1-2 0,1 0 0,2-1 0,6 0-26,-3-9 0,6 0 1,6-4 136,6-4 0,5-6 0,3 0 0,0 1-150,0 8 1,0 1-1,2 0 1,6-4-12,4 1 1,3-4 0,4-2 0,3 0 0,3 0 0,3 2-110,-1 8 0,3 2 0,3 0 1,1 1-1,3-1 0,1 1 0,1-1 1,0 1 78,-1 1 1,1 1-1,2-1 1,1 0 0,1 0-1,0 1 1,1-1 0,1 1-1,0 1 1,-1 0-45,-2 3 1,0 0-1,1 1 1,0-1 0,1 1-1,0 0 1,0 1-1,0 1 1,1 1 0,1 1-1,-1 1 68,5-1 1,0 1 0,1 1 0,1 1 0,0 1 0,0 1 0,0 1 0,-1 2-1,0 1 1,0 2-43,4 1 1,0 2-1,1 2 1,-2 2-1,1 0 1,-2 2-1,0 1 1,-1 0-29,-1 0 0,-2 2 0,1 0 1,-2 2-1,0 0 0,0 1 0,0 1-30,7 1 1,-1 1 0,-1 0 0,1 2-1,-1 2 1,0 2-35,0 2 1,0 1-1,-1 1 1,0 3-1,0 4 1,-1 3 208,-7 1 1,1 4 0,-1 2-1,0 2 1,-1 2 0,-1 2 0,-1 1-1,-2 0 7,0 1 0,0 0 1,-1 2-1,-2 0 1,-1 3-1,-3 2 1,-2 2-1,-4 4 8,-6-8 0,-2 4 1,-1 1-1,-1 3 1,-2 1-1,-2 2 1,-2 0-1,-1 0 1,-3-1-1,-2 0 0,-2-1 1,-3-2 135,-3-1 1,-2-1 0,-3 0-1,-2 0 1,-2-1 0,-2 0-1,-2 0 1,-1 0 0,-1-1-1,-1 0 1,0 0 0,-1 0-98,0-4 0,0 1 0,-2 0 0,-1 0 1,-1 0-1,-1-1 0,-1 1 0,0-2 1,-1 0-1,-1 0 0,0-2 0,0-1 0,0-1 1,-1-1-108,-2 1 1,-1-1 0,-1-1 0,-1-1 0,0-1 0,0-1 0,-1-1 0,0-1 0,0-1 0,1-1 0,0-1 0,0-1-88,-6 3 0,0-2 0,0-1 0,0-2 0,0-1 0,1-1 0,1-2 0,0 0 0,1-1-106,-7 2 0,1-2 0,1-2 0,0-2 0,1 0 0,0-1 218,1-2 0,0-1 0,-1-1 0,2-1 0,3-1 0,4 0 0,-7 3 0,6-2 0,-2 0 0,-11-1 0,1 0 0,-1 1 0</inkml:trace>
  <inkml:trace contextRef="#ctx0" brushRef="#br0" timeOffset="69887">11245 4235 4007,'-15'-49'-31,"-1"-1"1,0 0 0,4 12 0,0-1-1,1 0 1,1 0 640,-1-9 1,1 0-1,1-1-719,1 8 0,1 0 0,1-3 0,2-6 244,3 9 0,1-5 0,1-3 0,2-2 0,0-1 0,0 2 0,1 1 0,0 4-144,1-8 0,-1 5 1,2 0-1,2-1 1,2-5 79,0 11 0,1-3 1,1-4-1,2-1 1,0-1-1,2 1 1,0 1-1,0 2 0,0 4 1,1 4-7,6-9 0,1 6 0,1 3 0,2 1 0,1-3-37,-4 5 1,-1-1-1,1 0 1,2 0-1,4-1 1,4-1-1,6 1-43,-11 13 1,2-1-1,3 0 1,2-2 0,2 1-1,1-2 1,3 1 0,1-1-1,1 1 1,2 0 0,1 0-1,2 1 1,0 1 0,1 1-1,1 1 1,1 1 0,0 2-1,1 1 1,0 3 61,-11 4 0,2 2 0,1 2 0,1 0 0,2 1 0,0 2 0,1 0 0,1 2 0,1 0 0,0 0 0,1 1 0,1 1 0,0 0 0,0 1 0,1 0 0,0-1 0,-1 1 1,1 0-1,0 0 0,0 0 0,-1 0 0,0-1 0,0-1 0,-1 1 0,0-2 0,-1 0 0,0 0 0,-2-2 0,0 0 0,-1-2-44,5-2 0,-1-2 1,-1-1-1,0-2 1,-1-1-1,-1-1 0,0 0 1,0-1-1,-1 0 1,0-1-1,0 1 0,0 0 1,0 0-1,0 1 1,1 1-1,-1 1 0,2 2 1,-1 1-1,2 2 1,0 1-1,1 3 1,0 2-1,2 3 0,1 3-16,-11 1 1,3 1 0,1 2 0,1 0 0,1 2 0,2 1 0,1 1 0,1 1 0,0 1 0,1 0 0,1 2 0,0 1 0,1 0 0,0 2 0,0 0 0,0 1-1,-1 0 1,1 1 0,-1 1 0,0 1 0,-1 0 0,0 1 0,-2 0 0,0 1 0,-1 1 0,-1-1 0,-2 1 0,-1 1 0,-2 0 0,-1 0 0,-2 1 0,-2 0-1,-2 0 1,-2 0 0,-2 0 0,-2 1 0,-3 0 0,-3-1-193,10 16 0,-5 0 0,-6 3 0,-4 1 1,-3 1-1,-4 1 0,-2 1 0,-1 1 0,-2 0 1,0 1-1,1-1 0,0 1 0,1 0 0,3 0 1,3-1-1,3-1 172,2-4 1,2 0-1,2-1 1,2 1-1,1 0 1,2 0-1,1 1 1,-1-1-1,1 0 1,0 1-1,-1-1 1,-1 1-1,-1-1 1,-2 1 0,-2-1-1,-3 1 1,-2 0-1,-3 0 1,-4-1-1,-4 1 87,-3 5 1,-4 2 0,-2 1-1,-4 1 1,-3 0 0,-2 1 0,-2-1-1,-2 0 1,-1-1 0,-1-2 0,-1 0-1,0-3 1,-1-1 0,1-3 0,1-3-1,1-3 81,-6 12 1,0-7 0,0-4 0,-2-2 0,-2 0-1,-3 1 1,-2 5 11,4-9 0,-3 3 0,-2 2 0,-2 1 0,-1 0 0,-1 1 1,-1 0-1,0-1 0,0-1 0,1-1 0,1-2 0,1-2 1,2-3-83,-7 5 1,4-3 0,0-3 0,1-1-1,-2-1 1,-2 1 0,-5 3-35,5-5 1,-2 2-1,-2 1 1,-2 0-1,-1 1 1,-2 0-1,0 0 1,-2-1-1,0-2 1,0-1-1,0-2 1,1-3 41,-1-2 1,1-2-1,-1-1 1,0-2-1,-1-1 1,-1-1-1,0-1 1,0-1-1,-2 0 1,0 0-1,-1 0 1,0 1-36,5-2 0,0-1 1,-1 1-1,-1-1 0,0 0 1,-1 0-1,0-1 0,-1 0 1,0 0-1,-1-1 0,0 0 1,0 0-1,-1-1 0,0-1 1,0 0-1,-1 0-4,4-2 0,-2 0 0,0 0 0,-1-1 1,-1 0-1,0-1 0,-1 0 0,0 0 0,0-1 1,0 0-1,1-1 0,-1 1 0,1-1 0,0 0 1,1 0-1,1-1 0,0 1 0,2-1 1,0 1-35,-6-1 0,1-1 0,1 1 0,0 0 0,1-1 0,1 0 0,0-1 0,0 1 0,1-2 0,1 1 0,-1-1 0,0-1 0,1-1 0,0 0-61,-2-1 1,0 0-1,-1-2 1,0 0-1,1-1 1,0 0-1,1 0 1,0-1 0,2 0-1,1 0 1,2 0-1,2 0 1,2 0 59,-10-4 0,4 0 0,2-1 0,2 1 1,2-1-1,-1-1 0,-1 0 50,0 0 1,0-1 0,0 0-1,1-1 1,0 0 0,0-1-1,1 0-88,1 1 1,0 0 0,2 1-1,-1-2 1,0-2 0,-1-3 0,-1-6-11,9 6 0,-1-3 0,-2-3 0,0-1 0,-1-2 0,0-2 0,0-2 0,0 0 0,1-2 0,1-1 0,1 0 0,2-1 0,1 0 0,3 0 18,3 1 0,1-2 0,3 0 0,0-2 0,2 0 0,0-1 0,1-1 0,2 0 0,-1-1 0,1 0 0,0-1 0,-1 1 0,1-1 0,-1 1 0,-1 0 18,0 2 0,0 0 0,-1-1 0,0 0 0,0 0 0,-1-1 0,1 0 0,0 0 0,0 0 0,1 0 0,1 0 0,1 0 0,1 0 0,1 1 0,1 0 0,2 0 0,2 1 13,0-5 0,2-1 0,1 0 0,2 0 0,0 0 0,2 0 0,0 1 0,2 0 0,1 1 0,2 1 0,0 1 0,2 2 0,0 1 0,2 2 132,3-7 0,3 1 1,2 3-1,2 0 0,1 3 1,1 1-1,1 1 0,0 1 1,-1 1-133,5-8 0,0 4 0,1 2 0,2 0 0,3 0 0,5-3-89,-7 12 0,3-2 1,1-1-1,3-1 1,1 0-1,2 0 0,2 0 1,0 0-1,1 1 1,1 0-1,1 2 1,0 1 92,-5 6 1,1 0 0,1 1 0,2 1 0,0 0 0,1 1-1,0 0 1,1 0 0,0 1 0,1-1 0,-1 1 0,0 0 0,0-1-1,-1 0 1,0 0-11,0-1 1,-1 0-1,0-1 1,0 0 0,0 0-1,-1 0 1,1 0 0,0 0-1,0 1 1,1 0 0,-1 1-1,1 1 1,0 0 0,1 2-1,0 0 1,3 1 0,1 0 0,2 1 0,0 1 0,0 0 0,1 1 0,-1 0 0,0 2 0,0 0 0,-1 1 0,-2 1 0,0 1 0,-3 1 0,-1 1 147,10-2 0,-3 3 0,-1 1 0,-2 2 1,-1 0-1,0 2 0,1-1 0,1 0-143,-1 0 0,1 0 0,-1 1 0,0 0 0,0 0 0,2 2 0,1 0 0,1 1-107,-5 0 0,0 0 0,1 1 0,1 0 0,0 0 0,1 1 0,1 2 0,1 0 0,0 3 0,1 0 0,1 3 107,-8 1 0,2 1 0,0 2 1,2 1-1,0 2 0,1 1 1,0 0-1,0 1 0,1 1 1,-1 0-1,-1-1 0,0 1 1,0-1-1,-2 0 0,-1-1 1,-1-1 4,4 1 0,-1-1 0,-1-1 0,-1 0 1,-1-1-1,0 1 0,0 0 0,-1 1 0,1 1 1,0 1-1,0 1 0,0 3-1,-3-2 1,2 3-1,1 0 1,1 1-1,0 1 1,0 1 0,0 1-1,-1 0 1,-2 1-1,0-1 1,-3 1-1,-2-1 1,-2 0 0,-4 0-1,-3-1 218,10 15 0,-6 0 1,-6-1-1,-2 1 1,-2 1-1,2 1-205,0-2 0,0-1 0,-1 1 0,-1 2 0,-4 7 0,-2 7-80,-10-21 0,-2 4 0,0 3 0,-2 3 1,0 3-1,-2 2 0,0 2 0,-1 2 1,-1 1-1,0 0 0,0 1 0,-1 0 0,0-1 1,-1 0-1,1-2 0,0-1 0,0-3 1,0-1-1,0-4 0,1-2 64,0 16 0,0-5 0,0-4 0,-1-2 0,0-1 0,0 1 0,-1 2 0,-1 4 0,0 4 2,0-15 0,0 2 0,0 3 0,-1 2 0,1 3 0,-1 1 0,-1 1 0,1 1 1,-1 0-1,0 0 0,0 0 0,-1 0 0,0-2 0,0-2 0,-1-1 0,0-3 1,-1-3-1,1-3 0,-1-3 0,-1-4 18,-6 18 1,0-9-1,-1-5 1,-2-2 0,-3 0-1,-2 5 55,-1-3 1,-2 1 0,-3 2 0,-2 0 0,0 0 0,-2-1 0,2-1 0,0-1 0,2-4-76,-2 4 0,5-3 0,0-1 0,-3-2 0,-6 0 0,-10 0-137,16-15 0,-3 0 1,-4 1-1,-3 0 1,-3 0-1,-3 1 1,-2-1-1,-1 0 1,-3 1-1,-1-1 1,-1 0-1,-1 0 1,-1-1-1,0 0 1,0-1-1,0 0 1,1-2-1,1 1 0,1-2 1,1 0-1,2-2 1,2-1-1,3 0 1,1-2 51,-13 1 1,2-2 0,3-3 0,1-2 0,1-1 0,1-1 0,0 0 0,-1-1 0,0 1 0,-2 1 0,-2 2 0,-3 1 0,11 0 0,-2 2 0,-2 0 0,-2 2 0,-1 0 0,-2 1 0,0 0 0,-1 0 0,1 0 0,-1 0 0,1 0 0,0 0 0,2-1 0,1-1 0,1-1 0,3 0 0,1-2 0,4-2 0,2-1 0,3-1 0,-12-10 0,-1 0 0,1 0 0,-1 0 0,0 0 0,1 1 0</inkml:trace>
  <inkml:trace contextRef="#ctx0" brushRef="#br0" timeOffset="73304">12023 3089 14109,'45'2'103,"0"0"1,-9-1 0,4 0-1,1-1 1,1 1-760,-1 1 1,1 0-1,1 0 1,1-1 0,-1 1 55,9-1 1,1 1 0,-2-2 0,-2 1 596,2 0 0,-2 0 0,3 0 102,-7 2 1,4-1 0,2 1 0,-2 1-1,-3-2-98,-4 1 1,-3 0-1,0-1 1,3 1 160,7 1 1,4 0-1,1 0 1,-2 0-1,-8 0-162,-6-1 0,-4 0 0,1 0-687,10 0 1,1 0 0,-3-1 708,-2-1 1,-1-1-78,-3 0 1,2 0 0,-4-1-806,0-2 0,-5 0-1635,6-2 288,-16 0 2207,-18-2 0,-1 5 0,-1-3 0</inkml:trace>
  <inkml:trace contextRef="#ctx0" brushRef="#br0" timeOffset="86929">15648 12059 9379,'-10'-1'3276,"1"0"-1640,9 1-813,0 0-288,-38-22-412,38 17-8,-23-17 0,54 24-79,9 0-38,-4 0 0,14 2 0,8-1 1,2 1-1,-3 0 0,-10 0-1091,-1-1 1,-6 0 0,6 0 1041,-5 0 0,8 0 0,4 1 1,1-1-1,-3 1 0,-5-1 0,-9 0-674,7 0 1,-6 1 414,1-1 1,-2 1-45,-2-1 0,0 0-694,3-1 0,-1 1-591,-9-2 1,-2 0 1179,19-4 1,-28 2-1,-14-3 1</inkml:trace>
  <inkml:trace contextRef="#ctx0" brushRef="#br0" timeOffset="87179">16388 11874 3727,'-11'-7'1308,"3"1"1378,8 6-2653,53 10-33,-15-3-35,-4 1 1,8 0-1,-5 1 33,-4-1 1,-2 0-573,11 3 1,1 2 475,-1 2 0,-4 0 36,5 3 665,-14-4 0,-4-1-423,-17-5-26,-3-1 2367,-16 1-2359,-21 9-1294,3-4 1,-4 0 891,-2 0 0,-4 1 0,1-2-626,3 0 1,0-1 0,-2-1 865,-5 2 0,-1-1 0,6-2 0,7-2 0,4-1 0,-14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13:59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1646 4790 10428,'-9'30'107,"0"-1"0,-5 5 1,-3 4-1,-1 0-511,-2 4 0,-2 0 0,0 1 254,2-6 0,-1 2 0,0-1 1,2-4-143,-7 12 1,1-5-97,5-8 1,2-3-780,-5 13 1167,11-10 0,2-8 0,9-12 0</inkml:trace>
  <inkml:trace contextRef="#ctx0" brushRef="#br0" timeOffset="483">1979 5123 4876,'10'-34'185,"1"1"1,1-10 0,-3-1 269,-11 2 1,-4 2 954,6 9 0,-2 2-1329,-6-9 0,-5 6-1274,-12 19 1330,-6 21 1,-9 11-1,4-2-3,9-6 1,0 1-135,-10 8 0,-5 5 0,10-2-56,7 10 614,6 3 1,15-3-871,30-21 0,16-7 1,-6 3-614,-17 14 0,1-2 937,27-19 0,12-11 1,-11-3 1834,-8-7-1343,-11 4 0,-5 7 1848,-20 18-1893,0 0-660,-17 15 0,-15 12 0,-6 3 0,7-5-1438,1 2 1,1 0 969,1-4 0,-4 5 0,1-1 0,5-6-824,7-4 1,3-5 722,0 6 770,2-3 0,6-12 0,1-3 0</inkml:trace>
  <inkml:trace contextRef="#ctx0" brushRef="#br0" timeOffset="1668">2201 4883 3943,'4'10'1983,"-2"-2"1052,-2-8-3116,0 0 1507,6-3-1300,3 3-1697,10-3 1643,22 2 1,15 1 0,-7-1 648,-21 0 0,1 1-757,21-1 1,9 0-1,-16 0 6,-21 0 380,-5 1-345,-14 3 414,-16 16 0,-17 11 0,2-1-415,7-6 1,-1 1-5,-7 7 0,-5 5 0,-1 4 0,4-1 0,-3 5 0,0 1 0,2-3 0,5-7 0,-1 0 0,1-1 0,1 1 0,1 0 0,-1 0 0,0-1 0,0 1 0</inkml:trace>
  <inkml:trace contextRef="#ctx0" brushRef="#br0" timeOffset="2148">3015 4864 2268,'9'6'3218,"-2"-1"-1777,-31 16 0,-15 7-1314,15-2 0,-2 2-85,-4 2 0,-5 3 0,4-1 707,3 3 1,4-2-616,2-3 1,3-2 690,1 0-808,5-7-14,10-13 3273,3-6-3210,0-2 76,10 3-3419,14 4 3336,14 2-1175,-2-3 0,4-1 1165,-4 0 0,1-2-808,3 1 1,-2-1 740,-4-1 0,-3 0 15,14 1-22,-16-2 0,1 0-401,0 0 0,0-1-1213,-2 1 1,-1-2 818,8-5 1,-21 3 0,-14-3 0</inkml:trace>
  <inkml:trace contextRef="#ctx0" brushRef="#br0" timeOffset="2333">3255 4994 3461,'4'10'1431,"-2"-3"1845,-2-7-1741,0 0-1322,-50 50-277,24-26 1,-6 6-1,-5 5 1,-2 0 0,0 1-1,4-3 1,4-4 0,-6 6-1,4-3 1,-4 3 0,-1 0-1,1 0 1,-1 0 0,0 0-1,0 0 1,1-1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14:45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7990 4624 12809,'-15'-31'293,"-1"1"1,1-5-1,-1-6 1,1-2-34,3-1 1,0-3-1,2-2 1,1 2-570,-1 7 0,0 1 1,3-1-1,7-1 281,6-1 1,6-3 0,4 0-1,2 3 1,0 5 57,0 5 0,3 6 0,6-3-16,2 1 1,6-3 0,5-2 0,2 0 0,1 3 0,1 4 17,0 3 1,1 4 0,2 2 0,1 2 0,2-1-1,0 0-442,-7 1 0,0 0 1,0 0-1,2 0 1,0 0-1,2 2 0,2 2 1,1 2 398,-3 2 0,4 2 0,2 2 0,1 1 1,1 0-1,1 2 0,-1 0 0,-2 1 0,-1 1 1,-2-1-1,-4 0-162,3 1 0,-3 0 0,-3 0 0,0 1 0,-1 2 0,2 1 0,4 2 162,-4 0 0,4 0 1,2 0-1,1 0 1,1 3-1,-2 2 0,-1 2 1,-3 5-1,-4 3 1,-5 6-87,-7 2 1,-3 7 0,-3 5-1,-3 3 1,-1 3 0,-2 2-1,-2 1 1,-1-1 0,-1 0-1,0-3 1,-1-4 0,0-3 186,6 9 1,-3-6-1,-1-1 1,-1-1-1,-3 4 1,-2 5 24,-2-7 0,0 6 0,1 4 0,-1 3 0,-1 1 0,-3-1 0,-2-1 0,-3-4 0,-5-4 0,-4-7 0,-6-7-75,-16-1 1,-10-9 0,-6-7 0,-4-5-1,-2-1 1,2 2 10,10-2 1,-1-2 0,-1-1 0,-1 0 0,0-2 0,-1 1 0,0-2 0,0 1-45,-2-1 0,-1 0 0,0-1 0,0 0 0,0-1 0,-1-1 0,0-1 0,0 0-17,5-1 1,-1-1 0,0 0 0,-1 0 0,1-2 0,0 0 0,-1-1 0,2-1 0,-1-2-82,0 0 0,1 0 0,-1-1 0,0-1 0,0-1 1,2-1-1,0-3 0,1-1 0,1-3-251,1-2 0,1-4 0,1-3 0,1-1 0,0-1 1,2-1-1,0 1 0,1 0 0,1 2 76,-10-5 0,0 2 1,2 0-1,2-1 1,4-2-1,4-4-113,3-5 1,3-5-1,3-2 1,4 0-1,5 2 1,6 5-196,8-10 0,10 4 0,3-1 294,1 1 1,4-1-1,2-1 1,0 2 279,1 7 0,1 2 0,0 0 0,0 2 0,2-8 0,0 1 0,-1 6 0,2 8 0,0-1 0</inkml:trace>
  <inkml:trace contextRef="#ctx0" brushRef="#br0" timeOffset="41228">11153 4901 11685,'3'4'622,"0"0"-225,-3-4 10,-44 51-3684,17-14 2888,1-2 1,-5 9-1,2-4 623,6-3 0,-1 1-214,3-5 0,-2 4 0,-1 1 1,1-1 2,-4 4 0,0-2 1,-2 3-55,6-8 1,-1 2 0,-2 1 0,1-1 0,1-2-134,0 1 0,1-2 0,0 0 0,0-1-663,-8 11 0,0 0 1,4-4-593,2-6 1,4-4-32,-5 2 1466,9-26 0,12-7 0,1-6 1</inkml:trace>
  <inkml:trace contextRef="#ctx0" brushRef="#br0" timeOffset="41428">10450 5586 10603,'10'4'1092,"-21"19"0,-17 15 0,1 0-847,8-7 1,0-1 0,-1 3-365,-4 4 1,-3 5 0,3-1 0,7-2 220,6 16 0,17-9-1741,25-15 1,12-12 1543,-7-13 0,3-6 1,2-4-53,9-3 1,3-5-1,-3-2 264,-12 1 0,-2-1 0,-1 0-349,0-2 1,0 0 0,-1-1-690,-2 0 1,0-2-1,-1 0 645,2-3 0,0-1 0,-2 1 0,5-1 0,-3 1 0,-7 1 0,0 1 0</inkml:trace>
  <inkml:trace contextRef="#ctx0" brushRef="#br0" timeOffset="42930">10099 6103 10561,'7'10'2349,"-2"-3"-1231,-5-7-715,-24-44-196,0 19-122,-8-10 1,-6-1-74,-1 13 1,-5 4-1106,-2 4 1,-5 1 0,-2 4 466,12 5 1,-1 2 0,-1 2 0,0 2 342,-3 3 1,-2 1-1,1 3 1,3 1 282,-6 3 0,3 3 0,3 2-98,5 2 0,2 2 0,3-1 148,-5 7 1,2 0-212,1 1 1,-1 6 191,9-3 1,-3 7 0,0 3 0,0 1 0,3-2-21,0 2 0,2-1 1,0 1-1,-1 2-12,4-7 1,-2 1-1,0 2 1,0 0 0,1 0-1,2 0 1,0 5 0,1 0 0,1 0 0,1 0 0,1-1 118,1-4 0,2-3 0,-1 2 0,0 1 0,-1 4-110,2-6 1,-1 4 0,-1 2 0,-1 1-1,0 2 1,0 0 0,1-1 0,0-1-1,1-2 18,-2 3 0,2-1 1,0-2-1,0 0 0,0 1 1,0 2-1,-1 3-15,2-5 1,-2 3 0,1 2 0,-1 1 0,-1 1-1,2 0 1,-1-1 0,1-1 0,1-2 0,1-3 3,0 3 0,1-3 0,1-2 0,0 0 1,1-1-1,-1 2 0,1 2-103,-1 3 1,0 1 0,0 1-1,0 1 1,1 0 0,0-1-1,0 0 1,1-2 128,0 1 1,1-2 0,1 0-1,0 0 1,0-1 0,0-1-1,1-1-41,-1 2 0,1-1 0,0-1 0,-1-1 0,2 0 0,-1-1 1,0 4 0,0 0 0,0-1 1,1-1-1,-1-3-93,0 2 0,0-1 0,0-3 0,0 0 92,-1 3 0,1-2 0,-1 2-46,0-4 0,1 0 0,-1 3 0,0 3 47,1-3 0,0 3 0,-1 3 0,0 1 1,0 0-1,1-4 0,1-4 85,-1 2 1,1-5 0,0 1-1,0 5-80,-1 2 1,0 5 0,-1 4 0,1 2 0,-1-2 0,2-3 0,1-6 203,0-1 1,2-5 0,1-2-1,-1 3-199,-1 9 0,1 2 1,0 1-1,0-1-11,0-3 0,1-1 0,0 2 0,0 2-2,1-8 1,0 2 0,0 2-1,0-1 1,1-1 0,-1-4-1,0 2 1,0-5-1,1 1 1,0 3-10,1 2 1,0 5 0,0 2 0,1-1 0,0-4-1,0-6-7,2 12 0,0-4-138,2 3 0,0 3 1,1-6 181,0-8 1,2-2-263,1 6 0,2 4 1,2 2 211,-2-8 1,3 3 0,-1-1 0,1-1 7,-3-4 1,0-1 0,0 0 0,1-1-3,6 15 0,1-1 0,-1-8 445,-3-15 1,0-4-504,1 0 1,1 0 13,-1-3 1,5 0-82,4-1 0,6 1 0,0-2 53,13 2 1,2-1 87,-10-4 0,2 0 1,-1-3 1,10-1 0,-2-4 761,-9-3 0,-2-2-730,0 1 0,3-2-15,1-1 1,6-2 0,1 0 0,-3-1 550,0-2 0,-2-1 0,3-1-561,-4 2 0,2-1 0,2 0 1,-1-2-1,-1 0-523,3-4 0,-1-1 1,0-1-1,1-1 517,3-2 0,1 0 0,0 0 0,1-1 0,-10 3 0,1 0 0,0-1 0,-1 0 0,-1 1-2,4-2 0,-2 0 0,0 0 0,-3 0-392,5-2 1,-3 0-1,-2 0 349,3-3 1,0-1 16,-5-1 1,1-2-1,-1 1-35,3-4 0,1-4 2,-6 1 1,3-4 0,1-4 0,-2-2 183,-9 7 1,0-4 0,-2-1 0,1-1-1,-1 2 1,0 1-101,0 1 1,0 2 0,-1 1-1,0-1 1,0-2 0,4-8 1,1-4 0,0 0-1,-3 3 1,-4 7 807,2-6 0,-1 2-728,-2 4 1,1-4-1,3-6-143,-6 8 0,3-6 1,0-2-1,0-3 1,1 1-1,-2 1 38,-3 8 1,0 0-1,-1 1 1,0-1 0,1-1-1,-1-1 1,2-2-17,-1 0 0,0-1 0,1-1 1,1-2-1,-1 0 0,0-1 0,0 0 1,-1 1-1,-1 0-94,-1 3 1,0-1 0,-1 0 0,0 0 0,0 0 0,-1 0 0,0 1 0,0-1 0,-1 2 110,1-3 0,0 1 1,-1 0-1,-1 0 0,1 1 1,-1-1-1,0 0 1,0-1 36,1-1 0,-1-2 1,0 0-1,0-1 1,-1 1-1,0 2 1,-1 0-1,-1 2-35,1-2 1,-2 1 0,0 1 0,-1 1 0,-1 1 0,1-1-182,-2 1 1,1 0-1,-1 0 1,-1 1-1,0 1 1,0 3 182,0-5 0,-1 3 0,-1 1 1,1-2 213,0-1 0,0-2 0,-1 0 0,1 1 0,-1 3-218,1-3 0,-1 3 0,1-8 29,-1 10 1,1-7-1,-1-4 1,1-2-1,0-1 1,-1 1-1,1 3 1,-1 5 77,0-1 1,-1 4-1,1 2 1,-1-1-1,0-5-103,1 3 1,0-4-1,0-2 1,0-1 0,0 0-1,0 2 1,-1 2 0,-1 5-15,-1-11 0,-1 5 0,-1 2 1,-1-1 17,-1 2 0,0 0 1,-1 0-1,-1 0 1,0 1-12,-2-4 1,0 1 0,-2 0 0,0-1-24,1 5 0,-1-1 1,0-1-1,-1 1 0,1 1 26,-3-3 0,1 1 0,-1 2 0,1 1-9,-1-5 1,0 3 0,0 0-411,0 2 1,0 2-1,1 2 398,-1-1 0,0 2 256,1 2 0,-3-1-246,-1-1 0,-4-3 0,0 2-2,3 7 0,-2 2 0,-2-2 10,-5-4 1,-3-3 0,-2 0 0,3 6 2,3 4 0,1 4 0,-1 0 5,-7-3 1,-1-1 0,2 5 349,1 2 1,2 2-338,-2 0 0,-3 0-51,2 2 0,-3-1 0,-2 1 44,-2 0 0,-3 0 1,-1 0-24,3 2 1,-1 0 0,-3 0 0,-3 2-71,4 3 1,-3 0 0,-2 1 0,-1 1 0,1 0 0,2 1 17,2 1 0,3 0 0,-1 0 0,0 1 0,-1 1-56,-2-1 0,-2 1 1,-1 0-1,0 1 0,4-1 1,4 2-97,-7 0 1,5 2-1,1-1-40,-2 0 0,1 1 0,-1 1 256,2 1 0,0 1 0,4 0 0,1-2 0,2 1 0,-4 2 0,-1 0 0</inkml:trace>
  <inkml:trace contextRef="#ctx0" brushRef="#br0" timeOffset="43831">8342 6751 13322,'6'6'191,"19"-3"0,18-3 0,7-2 1,-4 0-102,3 1 1,-2 0-1,7-1-577,-8 1 1,6 0 0,4 0 0,-1-1-1,0 1 1,-5 0 486,3 0 1,-4 0 0,1 1 0,6 0-350,-13 0 1,5 1-1,2 0 1,2 0-1,-1 1 1,0-1-1,-3 1 1,-4-1-308,4 1 1,-4 0-1,-1 0 1,-1 1 0,4-1 108,1 0 1,3 0 0,2 1 0,-3-1 0,-3 1 0,-7-1 188,18 3 0,-17-1 0,-26-1 1,-16-3-1</inkml:trace>
  <inkml:trace contextRef="#ctx0" brushRef="#br0" timeOffset="44045">8804 6862 12764,'0'-4'766,"28"2"1,18 2-516,-13-1 0,1 0 0,5-1-1071,6 1 1,5 0 0,4 1 0,2-1 350,-10 2 1,4-1 0,2 0 0,1 1 0,-1 0 0,-2 0 0,-3 0-99,0 1 1,-4-1 0,-1 1 0,1 0 0,2 0 86,3 1 1,3-1 0,2 1 0,-1 0 0,-4 2 0,-5 2 613,6 5 1,-6 3 0,-6-2-1,-4-4 1,-3 1 0,3 4 0,0 0-1</inkml:trace>
  <inkml:trace contextRef="#ctx0" brushRef="#br0" timeOffset="44716">8064 13021 13072,'46'0'343,"-1"-1"0,0 1 1,0 0-1,0 0 1,-4 2-1,-4 1 0,6 0-307,-1-3 0,6 0 0,3-1 0,2 1 0,0 0 0,-2 2-583,-2 1 1,0 1 0,-1 1 0,1 0 0,0 0 0,0 1-1,0-1 1,0 1 0,-1 0 0,2 1 0,-1-1 0,2 0 355,-4 0 0,1 0 1,2 1-1,-1-1 1,-1 0-1,-2 0 1,-3 0-1,11 1 1,-3 1-1,-4-1 1,-6 0-1,-6 0 1,0 0-1</inkml:trace>
  <inkml:trace contextRef="#ctx0" brushRef="#br0" timeOffset="44946">8194 13242 13103,'51'2'64,"0"-1"1,1 0 0,-1 0-1,0 0 1,1 0 0,-1 0-1,0 0 1,0 0 0,1 0 0,-3 0-1,-2 1 1,-1-1 0,2 0-1,1 1-474,-4-1 0,2 0 1,1 1-1,1 0 1,-1-1-1,-1 1 0,-3 0 1,-2 0-247,6 1 1,-3 1-1,-2-1 1,-2 0 0,-1 0-438,9 1 1,-3 0 0,2-1 633,-3 1 1,3 0-1,-3-1 1,-8 0-1,14 1 1,-10-2-1</inkml:trace>
  <inkml:trace contextRef="#ctx0" brushRef="#br0" timeOffset="47454">8934 6399 6271,'0'0'0</inkml:trace>
  <inkml:trace contextRef="#ctx0" brushRef="#br0" timeOffset="52865">8471 6899 7502,'-5'-6'2251,"0"1"-155,5 5-1816,0 0-174,-7 0 1331,8-1-725,-7 0-579,12 0-133,-3 0 339,11 4-241,-7-1 807,4 2-799,-7 0-61,-2-2-11,1 1 47,9 6-78,-2-1 16,16 10-288,-9-6 269,2 1-9,-5-2 105,8 4-450,1-2 0,1 2 354,14 7 0,-12-8 0,0 0 53,15 6-1381,-18-9 0,2 1 1329,13 6 0,1 0-1,-12-5 0,-1-1-6,12 6 1,-2-2 0,-3-1-603,6 2 1,4 2 594,-13-6 1,0 1 14,5 1 1,-1 0 5,-6-2 1,-3-2-9,-7-2 45,6 2-42,-2-1 2229,-2 0-2266,9 4-2,-6-3 36,0 1-9,-10-5 9,-2-1 0,-6-3-2,11 5-12,-3-1 5,3 2 15,-5-4 30,-6-3-25,-1-1 43,0 0-43,-3-1 3265,-1 0-2651,1 2-622,-1-1 605,0 1-622,2-1 11,-1-1-95,3 0 148,-1 0-47,2 0-11,3 2 8,-2 0 5,3 1 91,7 4-85,1-1-992,22 7 975,-18-5-39,10 2 45,-20-6 3,1-1-3,2 2-6,0-2 4,2 2-3055,5 0 3065,-8-2-8,3 1-3,-8-3 1,0 1-1,14 2 663,-13-2-663,11 1 0,-15-2 3,2 0-3,0 0-27,2 1 3306,-3 0-3149,0-1-124,-5 0 114,0-1-139,0 1 19,-1 0-817,2 1 663,-1-1 120,1-1 147,9 0-108,0 0-10,7 1-26,-4 0-36,-3 1 12,6 0 97,-3 0-45,11 1-55,14 3-3216,-6-1 3010,6 1 256,-19-3-31,-10-1 6,1-1-2266,28 5 2296,-15-3-5,16 2 8,-23-2-2,-1-2 2276,0 1-2282,1 1-37,1 0 48,-5 0 6,4-2-1,-6 1 3271,-1-1-3146,2-1-133,-7 1 3,3-1 9,-6 0-180,-1 1 109,2-1 60,0 2-38,5-2 38,-3 2-7,1-2-50,2 2 54,-4-2 5,3 2 39,0-2-39,10 2-45,3 0 48,3 0 53,4-1-62,-3 0-3271,16-1 3174,-3 1-842,9 0 943,-13-1 2,0 0 0,-6 0 58,1-1-55,1-1 0,2 0-998,2-1 0,1 0 969,12-1 1,1 0 706,-14 1 0,-2 0-764,-2 0 1,-2 0 829,2-2-1005,14-3-1981,3-2 2177,-11 2 0,2-1 31,-1 0 1,-2 0 7,-5 2 1,-2-1 170,21-6-207,-33 9 95,3 0-36,-12 3-53,1 0 2285,-5 0-2232,3 0-3,4-4-157,5-1 46,18-11 102,-11 7-102,19-10 63,-14 8 51,-1 1-2268,6-2 2223,10-2-1191,1-1 1236,5-1 1398,-11 4-1398,-9 5 40,15-6-32,-9 3 1184,-6 2 0,2-1-1209,13-5-169,-13 5 0,0-1 220,7-3-34,0 0 242,-20 6-186,8-4-2274,16-12 2211,-17 11 0,1 0-261,-1-1 1,1 0 267,15-9 2051,3-1-2046,-19 12 1,0 0-2003,21-13 2018,-13 7 0,-1 1 1825,-1 0-1841,13-11 4,-21 13 767,0 1-774,21-16-2216,-5 6 2194,-9 6 0,0 0 1123,-5 4 1,0 1-1096,4-2 1,0-1-2077,16-8 2111,-17 9 1,-2 1-7,1 0-35,4-4-35,-13 8 2307,8-5-2364,-3 4 28,8-2 96,-3 4 361,-4 2-325,6 0 8,-12 3-61,3-1-23,6 0-2395,-12 3 2403,12-2 66,-1 4 30,10 0-26,0 1 1913,0 0-1985,6 3-2268,4 1 2268,-16 0 0,1 0-26,6 4 1,0-1 34,14 4-434,-20-4 1,-2 1 514,5 1-45,1 1-17,2 2 11,1 0 0,3 1 6,-5-1 0,3 1-49,3 2 0,4 2 0,-2 0 8,-9-3 0,-2 0 0,1 1 10,4 2 0,1 0 0,-1 2-16,1 1 0,-1 0 0,-2-1 13,2 2 0,0-2-6,5 5 1,-2-2-1159,4 1 1159,0 0 895,0 0-877,-13-8 1,10 5 0,4 2 0,-2-1-1,-7-4 377,3 3 1,0-1-402,6 3 0,8 4 0,-2-1 0,-10-5 8,5 4 997,-11-6-944,7 3 1,2 2 13,-14-9 1,0 1-76,1 0 0,3 1 0,0 0 11,3 0 0,-1 0 1,0 0-8,12 5 0,-1 0-594,0 0 1,-2-1 587,-12-5 1,-5-2 787,2 2-786,-1-1 8,13 7 6,4 1 21,-2-2 0,5 1-46,-3-3 0,2-1 10,-11-3 0,1-1 0,-2 0 1,5 0 0,-3-2 829,-7-2 0,-3 0-860,8 2-1054,4 4 0,0 0 1071,5 0 14,-9-1 0,-2-1 42,-10-6-34,-1 0 23,7 0 6,1 2-35,-4-2 137,-8-2-141,-9-3 2215,-1-1-2210,-2 1 84,-3-2-121,0 2 3193,-3-2-3168,1 1 310,0 0-298,1 0-3,0-1-6,0 1-5,-1-1 20,2 1 49,1-1-66,-1 1 8,1 0 132,-4-1-93,1 0-39,1 0 95,6 1 219,8 1-214,9 1-66,-3-1 114,17 1-108,-19-2-46,23 0-3271,-5 1 3200,-2-1 0,3 1-1076,0 0 1,0-1 1150,3 2 1,-1-1-295,-4-1 0,-2 1 310,-7-1 0,1 1-40,13 0 1,4 0 25,2 1 0,1-1-3,-8 0 0,1 0 0,1 0 6,5 0 0,2 0 0,-2 0-26,-7-1 1,-1 0 0,-1 0 166,-2 0 0,0 0 1,-3 0-145,5-1 0,-5 1 629,14 0-659,-9 0 1,5-1-32,-10 1 0,3-1 1,-2 0-71,14 0 0,0 0 135,5 0 1,-5-1 1182,-19 0 0,-4 1-1187,17-3 1204,-17 1 0,1 0-1214,1-1 0,1 1-1603,1-1 1,2 1 1591,7 0 0,-1 0 21,-10 1 0,-2 1 142,1 0 0,-1 0-98,14 0-41,-1 0-20,2 0 0,8-1 1,0 0-723,-12 1 0,-2 0 0,3 0 739,13-1 0,2 1 0,-4-1 0,-1 1 0,-6 1 0,4 0 0,-14 1 0,1 0-23,3 1 1,2 1 22,10 1 0,3 1 12,-8 0 0,1 1 1,-1 0-18,1 0 1,2 0-53,2 1 0,4 1 1,0 0 41,-7 0 0,-1 0 0,3 0 10,-3-1 1,3 1 0,1 0 0,-1 0 2,-2 0 0,-1 0 0,1 0 0,-3-1-547,7 2 1,-1-1 0,-4 0 545,8 1 0,-7-1 619,-16-3 0,-4-2-616,18 5 198,-11-4-103,4 0 2117,-2 0-2212,-4-2-34,1-1 85,-5 2-82,5 1 0,1 1 289,11 3-255,-18-3 0,1 0-2254,13 6 2304,-5-2-1133,7 2 1083,-8-3 1648,-6-2-1696,-4-2-6,0 0 7,0 0-3117,-9-3 1924,-7 0 1143,-4-5-2871,-4-1 2965,-5-7 0,3 7 0,-1-3 0</inkml:trace>
  <inkml:trace contextRef="#ctx0" brushRef="#br0" timeOffset="53950">22602 12614 12109,'-30'-15'131,"-1"0"1,9 2 0,-2-1-132,-4-1 0,-5-3 0,-1-3 144,-2-5 0,-2-4 0,0-3 1,0 1 105,4 1 0,1-1 0,0-1 0,-3-3-797,4 3 1,-3-1 0,0-2 0,-1-2 0,1-2 0,2 0 426,3 1 0,0-2 0,1-1 0,1-1 0,0-1 0,0-1 0,1-1-61,2 2 1,1 0 0,0-2 0,0-1-1,1 0 1,1 0 0,-1-1 0,1 0 156,2 3 0,1 0 0,-1 0 0,1-1 0,0 0 0,1 0 0,0 0 0,2 1 0,0 0-216,-2-6 0,0 0 0,2 1 0,0 0 0,2 0 0,1 2 1,1 0 238,1 1 0,2 1 0,1 1 0,1 1 0,1-1 0,1-1-32,2-2 0,0-1 0,2 0 0,1 1 0,0 0 1,1 2 26,-1 2 0,0 3 1,0 0-1,3-4 1,5-7 39,-1 16 0,3-6 0,1-3 0,2-3 0,2-2 1,0-3-1,2 0 0,0-1 0,1 0 0,-1 1 0,1 1 1,-1 3-1,-1 2 0,0 3 0,-2 5-34,4-10 0,-2 6 0,-1 4 0,1 1 0,1-1 0,2-3 0,3-6 78,-4 10 1,0-3-1,2-3 1,0-2-1,1-2 1,1-1-1,1-1 1,1 0-1,0 1 1,2-1-1,1 2 1,1 2-1,1 1 1,1 3-1,1 3-37,1 2 0,3 1 1,1 2-1,1 1 1,1 2-1,2 0 1,0 2-1,1 0 1,0 1-1,0 0 0,1 1 1,-1-1-1,0 1 1,0 0 12,2-2 0,-1 0 0,0 2 0,0 0 0,0 0 0,0 1 0,1 0 0,0 1 0,2-1 0,1 1 0,1 0 0,2-1 1,1 1-44,-9 4 1,2 1-1,1-1 1,2 0 0,1 0-1,1 0 1,0-1-1,2 1 1,0 0 0,0 0-1,0 1 1,1 0-1,-1 0 1,-1 1 0,0 0-1,0 1 1,-2 1-1,-1 0 1,-1 2 0,-2 0-1,-1 1-31,13-3 1,-2 1 0,-1 1 0,-2 1 0,-1 2 0,-1 0 0,1 1 0,-1 1 0,0 1 0,2-1 0,0 1 22,-1 1 0,1 0 0,0 1 0,2 0 0,-1 0 0,0 1 0,0 1 0,-1 1 0,-1 0 0,-2 1 1,0 1-1,-3 1 5,6 1 0,-3 1 0,-2 1 0,-1 1 0,-1 2 0,1 0 0,2 1 0,2 1 2,-2 0 0,2 2 1,2 0-1,0 2 1,0 0-1,1 1 0,-1-1 1,0 1-1,-1-1 1,-2 0-112,6 1 0,-3-2 0,0 0 0,-1 1 0,0 0 1,2 1-1,1 3 0,2 3 107,-13-3 0,3 1 0,2 3 0,1 0 1,1 2-1,1 0 0,-1 2 0,0-1 1,-1 0-1,-1 1 0,-3-1 0,-1-1 1,-3-1-1,-3 0 19,12 7 0,-5-2 1,-5 0-1,0 1 1,1 2-1,5 4-28,-8-5 0,3 3 0,2 3 1,1 1-1,1 1 0,-1 0 1,0 1-1,-2 0 0,-2-2 0,-3-1 1,-4-2 2,3 5 0,-5-4 0,-3 0 0,-1 1 0,0 2 0,1 6-74,-3-4 0,1 3 1,0 3-1,1 2 1,-1 3-1,0 0 1,0 0-1,-2 1 1,-1-1-1,-1-2 1,-3-2 73,0 5 0,-2-1 0,-2-1 0,-2-1 0,0 1 0,-1 1 0,0 1 0,1 3 5,-2-7 0,0 1 1,1 2-1,-1 2 0,1 0 1,-1 1-1,-1 0 1,0-1-1,0 0 0,-2-2 1,-1-1-1,-1-3-17,0 8 1,-2-3 0,-1-1 0,-1-1 0,-1-1 0,-1 0 0,0 0-1,0 1 130,-1 5 0,-2 0 0,1 0 1,-2 0-1,0-2 0,-1-1 1,-1-3-119,-1 4 0,0-3 0,-2-2 0,-1 1 0,-2 2 6,0-5 1,-1 1 0,-1 2 0,-2 0 0,0 0-1,-2-1 1,-1-1-31,-1 1 0,-2-2 0,0 0 0,-2 0 1,-1 0-1,-2 0 0,-1 0 20,2-4 1,-1 1 0,-1-1 0,-1 1 0,-2 0 0,0-1 0,-2-1 0,0-1 0,-1-1-1,-2-1 0,0-1 0,-1-1 0,-2-1 0,0-1 0,-2 0 0,-1-2 0,-1 0 0,-2-1 11,4-4 1,-1-1 0,-1-1-1,-2 0 1,-1-1 0,0 0 0,-1-1-1,-1-1 1,0 0 0,0-1-1,0 0 1,0-1 11,2-1 1,1-1-1,-1 0 1,0-1 0,-1-1-1,0 1 1,0-2 0,0 0-1,-1 0 1,0 0 0,-1-1-1,0 0 1,0 0-14,2-2 1,-2 1-1,0-1 1,-1 0-1,0-1 1,-1 0-1,0 0 1,0-1 0,1 1-1,-1-2 1,2 1-1,0-1 1,1 0-1,1 0 1,2-1-2,-5 1 1,0-1-1,2 0 1,1 0 0,0-1-1,1-1 1,0 1 0,1-1-1,0-1 1,0 0-1,0-1-95,-6 1 0,-1-2 1,-1 0-1,2-1 0,0 0 1,1-1-1,3 0 0,2-1 1,2 0 63,-8-1 0,5-2 0,2 0 1,0 0-1,0-1-23,1 1 1,2 1 0,-1-1 0,-3-2 0,-7-3-205,14 1 1,-3-1 0,-5-2 0,-2-1 0,-2-1 0,-2-1 0,0 0 0,0-1 0,1 0 0,2 1 0,2 0 0,3 1 0,5 1 95,-7-2 1,5 0 0,3 1 0,1 0 0,0 0 0,-3 0 0,-4-2 0,3 2 0,-6-1 0,-4-2 0,-2 1 0,-1-1 0,2 0 0,1 1 0,4 0 0,5 1 0,6 1 0,9 2 0,-6-11 0,1 0 0</inkml:trace>
  <inkml:trace contextRef="#ctx0" brushRef="#br0" timeOffset="60690">8767 13853 4393,'48'0'679,"0"0"1,-16 1-1,1 0-574,12-4 1,8-1 0,-4 1 56,0 0 1,7 2-89,-16 1 0,7 0 0,7 0 1,3 1-1,2 0 0,-2 0 1,-4 0-1,-5 0-74,-1 1 0,-6-1 0,-1 0 0,2 1 0,6-1-1,-5 1 0,4-1 0,3 0 0,2 1 0,1-1 0,0 1 0,-2 0 0,-2 0 1,-3 1-300,3 1 1,-3 0-1,-2 1 1,0 0 0,-1 0-1,2 1 300,1-1 0,2 1 0,-1 0 0,0 0 0,-1-1 0,-1 1 0,1-1 0,-1 1 0,-1-1 0,-1 0 0,-1 0 0,-1 1 0,0 0 0,-1-1 0,1 1 0</inkml:trace>
  <inkml:trace contextRef="#ctx0" brushRef="#br0" timeOffset="61068">9063 14500 6137,'5'5'490,"-2"-2"-1372,23-3 1,19-5 1036,-11 3 1,8 0 0,6 0-1,3-1 1,0 1 0,-2 0-1,-5 0-323,9-1 1,-4 1 0,1 0 0,5 0 94,-12 0 1,5 0 0,3 0-1,1 0 1,-1 0 0,-2 0-1,-4 0 1,-7 1 139,11 1 1,-7 0-1,-1 0-632,0 0 1,0 1-1,0-1 565,4 0 0,2 1 0,-6-1 0,-7 1 0,-3-1 0,2 1 0,0 0 0</inkml:trace>
  <inkml:trace contextRef="#ctx0" brushRef="#br0" timeOffset="85759">23749 14260 6266,'-17'-26'201,"0"1"1,-5-16-94,-2 8 0,1-10 303,13 5 0,2-9 0,3-4 1,2-4-1,5 3 0,3 4-146,10 0 0,6 3 0,4 1 0,0-1 0,-5-4-543,-7 5 0,-5-4 0,0-1 1,-1-1-1,3 2 0,3 3 1,5 5 296,13-3 0,7 5 0,3 4 0,1 4 0,-3 4 263,3 1 0,-1 7 0,7 2-207,-9 4 1,4 1 0,4 0-1,2 1 1,-1 0 0,-1 1 0,-4 0-66,1 1 1,-3 1-1,-1 0 1,2 1 0,5 1 2,-7 0 1,4-1 0,3-1-1,1 1 1,1 0 0,1 3 0,0 2-1,0 2 1,-1 5-99,-4 2 1,1 2 0,1 3 0,1 2 0,0 2-1,-1 1 1,-1 2 0,-2 1 0,-1 2 0,-3-1 0,-4 2 40,7 8 1,-6 4 0,-4 2 0,-1 1 0,0 1-1,1-1 1,3 0-54,1-6 1,4-1 0,3 0 0,1 1 0,-1-1 0,-4 2 0,-5 0 0,-8 0-1,-10 2 91,-9 10 0,-11 3 0,-9 0 0,-4 0 0,-1-4 0,0-5 388,-1-2 1,-3-6 0,-2-2 0,-2 2-369,-2 2 1,-3 1 0,-2 1-1,-1-1 1,-1-1 38,0-2 0,-2-1 0,0-1 1,-2 0-1,-2-1-127,3-1 1,-2 0 0,-2 0 0,-1-1 0,-1-2 0,-2-3 236,1-4 0,-2-1 0,-3-2 1,0-2-1,1 0 0,1-2 0,2 0-235,-3 0 1,2-1 0,1-1 0,0-2-1,-2-1 96,1-2 1,-2-2 0,0 0 0,0-2 0,2 0 0,4-1 12,-2-2 0,5-2 0,0 0 0,0-2 1,-1 0 1,-1-1-1,0-1 1,1 0 2,1 0 0,0 0 1,-1-3-1,-3-3 38,1-3 0,-4-4 0,-2-3 1,-2-1-1,1-1 0,4 1 1,4 3-334,-4-2 0,5 1 1,0 0-1,-2-4 263,4 4 1,-3-2 0,-2-1-1,-1-2 1,4 0 0,4-1-1,7 1 122,3-5 1,6-1 0,5 0 0,2-2-277,3-1 0,3-1 0,3 0 0,3-2 12,3-8 1,4-2 0,5 0 0,9 2 60,2 12 1,8 0 0,3 1-1,3 1 1,1 2 0,-3 3 28,-1 0 1,0 3-1,1 2 1,1 1-1,2 1-5,3 2 1,2 0 0,3 1 0,0 1 0,-2 3 0,-2 3-79,3 3 1,-2 4 0,0 2 0,0 0 1,1 0 0,0 0 0,2 1 0,6 2-241,-10 2 1,5 0 0,4 2 0,3 0 0,0 1 0,0-1 0,-1 1 0,-4 0 0,-4-1-292,8 1 1,-5 0-1,-2 1 1,2-1 0,4 1 560,-3 0 0,5 1 1,4 0-1,1 0 1,-2 0-1,-4 0 1,-6 0-1,-9-1 1,10 4-1,-10-1 0,14 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16:44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15167 7232 8279,'6'1'3276,"-2"1"-2212,-4-2-117,2 2-118,-2-1-3388,-1 3 2780,-4-2 524,-6 0-745,-3-2-154,-22 0 101,4 0 17,-16 0-30,10 0 0,0-1-330,10-2 0,0 1 329,-11-1 0,2 0-2299,-6-5 2332,20 4-270,2 1 206,13 2 16,0 1-447,6 0 1196,1 0 1704,-2 0-2474,-2 0-1073,-3 0 1905,4 0-3697,1 0 1575,3 0 1393,0-3 0,-1 3 0,1-3 0</inkml:trace>
  <inkml:trace contextRef="#ctx0" brushRef="#br0" timeOffset="375">14927 7065 12148,'-42'10'480,"0"-1"0,-4 3 0,3 1-2119,13-3 1,2 1 737,1 0 1,3-2-141,-7 4 1039,19-8 1026,6-2-1089,4-2-159,0 1 62,1-1 28,0 2 153,6 6 32,7 8-60,22 20 9,-4-12 0,8 3 0,-5-3 0,-9-5 0,0 0 0,18 10 0,0-1 0</inkml:trace>
  <inkml:trace contextRef="#ctx0" brushRef="#br0" timeOffset="16946">20253 8304 7668,'1'5'2378,"-1"-1"-2090,0-4 278,8 1 568,19 3-1025,-5-1 118,22 2-73,-22-3-118,11 0-1634,-2-1 0,7 0 1625,3 0 0,6 0 0,-1 0-782,-8 0 1,-1 0 0,2 0 817,12 0 1,1 1 0,-5 0-412,-8 1 0,-4 0 377,2 0 1,1 1-55,-2 0 1,1 1 21,13 2 0,3 1-103,-10-1 1,1 1 0,-1-1 11,-6-1 1,-2 0 0,0 0 410,4 1 0,0 0 1,-5-1-735,17 4 1022,-4-2-1023,-19-4 1,0 0-2860,21 3 2042,-13-1 2480,-14-1-2643,-25-3 1564,-7-1 0,5 0 0,-3-1 0</inkml:trace>
  <inkml:trace contextRef="#ctx0" brushRef="#br0" timeOffset="21448">19939 5419 12739,'-28'-17'121,"1"1"1,5 2-1,-2-4-64,-5-9 1,-7-11 0,-2-4 0,2 0 0,6 6-573,5 4 1,5 3 0,-1-6 514,0 1 0,-2-4 0,-1-4 0,2-1 0,4 1 0,6 4-187,8-11 0,10 2 0,3-2 208,-1 2 1,2-3 0,3 0 0,3 0-35,1 7 0,1 1 0,3-1 0,1 1 1,2 1-474,3-2 0,0 1 0,3 0 0,4 1 0,6 1 462,-9 12 1,5 1 0,3-1 0,2 0 0,2 1 0,1 0 0,1 2 0,-2 0 0,-1 1 0,-2 2-268,5-3 1,-2 2-1,0 2 1,0 1-1,0 0 1,1 0 0,3 0 290,-4 1 0,2 0 0,2 0 0,0-1 0,1 2 0,0 0 0,-2 2 0,-1 2 0,-1 3 18,6 0 0,-2 3 1,-1 3-1,-1 1 1,0 2-1,1 2-29,-1 1 0,1 3 1,0 1-1,-1 2 1,1 1-1,0 0-152,0 1 0,0 1 1,0 0-1,0 2 1,0 2-1,0 2 177,-4 1 0,2 2 1,-1 2-1,0 2 1,-1 0-1,-3 1 1,-4 0 31,2 2 1,-4 1 0,-2 1-1,-2 2 1,-1 3-32,-3 3 0,0 4 0,-2 2 0,-2 0 0,-3 0 0,-2-3 179,0 0 0,-4-2 0,-3 1 1,-4 8-54,-5-6 1,-3 6 0,-2 5 0,-2 2 0,-2 2 0,-2-1 0,0-2-1,-2-3 1,0-6 40,-4 6 0,-3-6 0,-2-2 0,-2 0 0,-2 5-202,5-7 1,-1 3-1,0 2 1,-3 1-1,0 1 1,-1-2-1,-3-3 1,0-4 0,-3-5 174,-6-3 1,-3-4-1,-2-3 1,-2-4 0,1-1-1,0-1 1,3 1-119,-4 1 0,2-1 0,0-2 0,0 0 0,-2-1-11,0-2 0,0 0 0,-2-1 0,-1 0 0,1-2 0,1-2 98,-4 0 0,1-3 0,0-1 0,0 0 0,-2-1-116,5-1 0,0 0 0,-1 0 0,0-1 0,-1-1 0,1 1-20,0 0 0,1-1 1,-1 1-1,0-1 0,0-2 1,-2 0-24,1-1 0,0 0 0,-1 0 0,-1-2 1,0-2-1,0-3 0,0-4-111,7-2 1,-1-4 0,-1-2-1,0-3 1,0-2 0,0 0 0,1 0-1,1 1 1,2 1 0,1 2 102,-9-3 1,3 2-1,1 2 1,1-2-1,0-3 1,-1-5 98,7 3 1,-2-4-1,-1-3 1,-1-3 0,1 0-1,1-1 1,3 0-1,4 2 1,4 2 0,6 4-97,0-8 1,6 4 0,7-2 0,7-7-21,4 10 0,5-5 1,3-5-1,4-3 1,2-1-1,1-1 1,3 0-1,0 2 1,0 2-1,1 5 1,-2 5 20,7-5 0,-1 7 0,2 3 1,2 1-1,3-1 0,4-4 28,-6 5 0,4-3 0,3-3 0,3-1 0,1-1 0,1 0 0,0 1 0,1 1 0,-1 4 0,-1 2 1,-2 5-1,-2 5-3,9 1 0,-2 6 1,-1 5-1,1 2 1,-1 1-1,3 0-101,0-2 0,2 1 0,0 1 0,1 1 0,0 1 0,-2 2 0,-1 3 113,-2 1 1,-1 1 0,-1 3 0,0 2-1,1 4 1,1 5-280,-6 3 1,2 6 0,1 3 0,1 4 0,0 2 0,0 1 0,-2 0 0,0-2 0,-2-2 0,-2-3 25,7 2 1,-3-4 0,-2-1 0,0 0 0,-1 4-1,1 4 21,-4-1 1,3 5-1,1 3 1,0 1 0,-1 1-1,-4 1 1,-5-3-1,-6-1 1,-8-4 233,-9 9 0,-12-2 0,-3-3 0,3-4 0,4 4 0,-1-2 0,-10 10 0,0-1 0</inkml:trace>
  <inkml:trace contextRef="#ctx0" brushRef="#br0" timeOffset="35719">19791 7287 10676,'9'10'1117,"-3"-2"-846,-6-8 961,0 0-4509,5 0 3440,13 3-1015,13 1 950,6 1-756,-7-1 0,3-1 844,5 0 1,4-1-170,-2 0 1,3 0 0,5 0-186,-5 0 0,6 0 0,2 0 0,2 0 0,-2-1 0,-4 1 167,4 0 0,-4 0 1,0-1-1,4 1 1,-4 0 1,4 0-1,2 0 1,0-1-1,-4 1 1,-5 0-2,6 0 0,-7-1 0,8 0-15,-12 1 0,6-1 0,3 0 0,1 0 0,0 0 0,-1 0 0,-3 1 18,3-1 1,-2 0 0,-1 1 0,1-1 0,3 0 142,-6 1 0,3-1 0,2 0 0,-1 0 0,1 0 0,-3 0 0,-3 1-173,14 0 0,-3 1 0,-3 0 0,-2 0 7,0 0 1,-3 1-1,1 0 21,6 0 0,1 1 0,-2 1-78,-4-1 1,-2 0 0,-3 0-66,1 1 0,-4-1 0,-5-1 1,-6 0 1479,-9-1-1633,-13-2-920,-5 0-2061,0-1 2942,-1-3 1,1 2 0,-1-2 0</inkml:trace>
  <inkml:trace contextRef="#ctx0" brushRef="#br0" timeOffset="37254">20439 8212 1899,'51'1'79,"0"1"0,0 0 1,0-1-1,-5 1 0,2 0 1,1 0-1,1 0 0,2 1 1,1-1-56,-6 1 1,2 0-1,1 1 1,1-1-1,0 1 1,1-1-1,-1 1 1,-1 0-39,-2 0 0,1 0 1,0 0-1,-1 0 0,0 1 1,0-1-1,-2 1 0,-1-1-15,6 2 0,0-1 0,-2 1 0,-1 0 1,-3 0-1,-2 0-42,5 1 0,-2 0 1,-4 1-1,-3-2 323,13 4 1,-4-1-722,-5-1 0,-1 0 469,4 0 0,-3 0 0,-1 0 0,1-1 0</inkml:trace>
  <inkml:trace contextRef="#ctx0" brushRef="#br0" timeOffset="39133">17202 13372 628,'29'12'-210,"0"0"1,2-2 0,3-1 209,15 1 0,0-3 0,-20-2 0,-3-2 0,13-3 0</inkml:trace>
  <inkml:trace contextRef="#ctx0" brushRef="#br0" timeOffset="39855">18959 14075 10883,'0'5'1851,"1"0"-1280,-1-5 1420,323 5-3084,-274-4 1,-8 0 0,10 0 831,-9 0 1,6 0-1,5 0 1,4 0 0,1 0-1,0 0 1,-2 0-1,-3 0 1,-6 0 229,6 0 0,-6 0 0,-2 0 1,1 0-1,6 0-74,-9 0 0,2 0 1,2 0-1,2 0 0,0 0 1,1-1-1,0 1 0,-1 0 1,-1 0 88,4 1 1,0-1 0,0 0 0,-1 0 0,0 1 0,1-1 0,-1 0 0,0 0-63,1 1 0,-2-1 1,1 0-1,-1 0 1,1 0-1,1 1 1,0 0-1,2 0 64,-5 0 0,2 1 1,1 0-1,0 0 0,1 1 1,0-1-1,0 1 0,-1 0 1,-2 0-1,0 1-154,4 0 1,-2 1 0,0 0 0,-1 1 0,0-1 0,0 1 0,0 0 0,3 0 62,-7-1 1,1-1-1,0 1 1,2 0-1,-1 0 1,0 0 0,0 1-1,-1-1 1,-1 0-1,-1 1-110,4 1 0,0 0 0,0 0 0,-1 0 0,-1 1 0,-3-1 0,-1-1 0,-3 1-33,14 1 0,-5 0 1,-3 0-1,0-1 257,7 1 1,-3 0 0,-2-1-889,-10-3 0,-2 0 1,-2-2 878,6 1 0,-3-1 0,-4 0 0,-4 0 0,-5-3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4:18:11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20530 13279 1126,'-36'-25'529,"0"0"1,-1 0 0,0-1 0,0-1 0,1 0-159,5 4 1,1-1 0,-4-6-203,6 4 1,-3-7 0,-3-3 0,-2-3 0,0-1 0,1 1 0,3 2-1,2 3-101,-2-2 1,4 4-1,1 0 1,-1-2-1,-3-5-18,4 5 0,-2-4 1,-3-2-1,0-2 1,-1-2-1,0 0 1,2 0-1,1 1 1,2 1-1,4 2-39,-2-8 0,4 2 0,2 0 1,1 1-1,1 0 0,-1-1-11,-1 0 0,0 1 0,0 0 0,0-1 0,3-3 0,2-3-64,4 10 1,1-2 0,1-2 0,0-1 0,1-2-1,2 0 1,1-1 0,2 0 0,2-1 0,1 1 25,4 3 0,2 0 1,2-2-1,1 1 1,3-2-1,0 1 1,1-1-1,0 1 1,-1 0-1,1 0 0,-2 1 1,-1 1 40,-1-4 1,0 1 0,-2 1-1,0 0 1,0 1 0,0-1-1,2 0 1,1-1 0,2 0-1,3-1-3,-1 6 0,2-2 0,1 0 0,1-1 0,1-1 0,1 1 0,1-1 0,1 0 0,0 1 0,1 1 0,0 0 0,1 2 0,0 0 0,1 3-55,1-1 0,0 2 1,1 2-1,0 0 1,1 1-1,0 1 1,2 0-1,0 1 1,1-1-1,1-1 1,2-1-1,1 0 54,-5 5 1,1 0 0,2-1 0,0 0 0,1-1 0,1 1 0,0-1-1,1 0 1,1 0 0,0-1 0,1 1 0,0 1 0,0-1 0,0 0 0,0 1-1,1 0 1,-1 1 0,0 0 8,1 0 1,0-1 0,1 1 0,0 0 0,1 1 0,0-1 0,0 0-1,0 1 1,0 0 0,1 0 0,-1 1 0,1 0 0,-1 0 0,1 0-1,-1 1 1,0 0 0,-1 1 0,1 0-7,0-1 1,0 1 0,1 0 0,-1-1 0,1 2-1,-1-1 1,1 1 0,-1 0 0,0 1 0,0 0 0,-1 1-1,1 1 1,-1 0 0,-1 2 0,1 0 0,-1 1 1,9-4 0,0 1 1,0 0-1,1 2 0,-2 1 1,0 1-1,-1 0 0,-1 2 1,-1 2-1,-2 0 0,-2 2-4,8-3 0,-4 3 0,-3 2 0,1 1 0,1 0 0,3 1 4,-2 0 1,0 0-1,2 0 1,1 1-1,1 1 1,1-1-1,2 2 1,0 0-20,-6 2 0,1 1 0,1 0 0,1 0 1,0 1-1,2 0 0,-1 1 0,1 0 1,0 0-1,-1 0 0,1 0 22,0 1 1,0-1 0,-1 0 0,1 1 0,0 0 0,0 0 0,1 1 0,1 1 0,0 0 0,1 2 0,2 0 5,-7 1 0,1 0 0,2 1 1,1 1-1,0 0 0,1 1 1,1 0-1,-1 0 0,0 1 0,0 1 1,-1 0-1,0 0 0,-2 1 1,-1 0-1,-1 0-6,6 2 1,-1 2 0,-1-1 0,-1 2 0,-1 0 0,0 0 0,-1 1 0,0 0 0,-1 1 0,1-1 0,0 1 3,0 0 0,-2-1 1,1 0-1,0 0 1,-1 0-1,0 1 1,0 1-1,0 1 1,0 1-1,0 2 1,0 1 5,-3 0 0,1 2 0,0 1 0,1 2 1,-1 0-1,0 2 0,0-1 0,-1 2 1,0-1-1,-1 0 0,-1 0 0,-2 0 1,0-1-26,1 2 0,-2 0 1,-1-1-1,-2 0 1,0 1-1,-1 0 1,1 0-1,1 2 1,0 0-1,2 2-1,-4-4 1,2 1 0,0 1-1,1 1 1,0 1 0,1 0 0,0 0-1,0 1 1,-1 0 0,0 0-1,-1 0 1,-1 0 0,-1-1 0,-1 1 7,2 3 0,-1 1 0,-1-1 0,0 0 1,-2 1-1,0-1 0,0 1 0,-2 0 1,0 0-1,0 1 0,0 0 1,1 3 0,0 0 0,0 0 0,-1 1 0,-1-1 0,-1 2 0,0 0 0,-1 0 0,-1 2 0,-1 1-2,-3-3 1,0 1-1,-1 0 1,-1 2 0,-1 0-1,0 1 1,0 0 0,-2 0-1,0 0 1,-1-1 0,-1 0-1,0-1-7,0 5 0,-2-1 0,0 0 0,-1 0 0,-1-1 0,-1 1 0,0-1 0,-1 1 1,-1-1-1,0 1 0,0-2 0,1-1 1,-1 0-1,0 0 0,-1 0 1,-1 0-1,-1 1 0,-3 1 1,-2 0-1,-2 2-33,-3-5 1,-2 1 0,-2 2 0,-2 1 0,-1 0-1,-2 2 1,0-1 0,-2 0 0,1-1 0,-1-2 0,0-1-1,1-1 1,1-4 0,0-1 25,-3 9 0,0-4 1,1-4-1,-1-1 1,-1 0-1,-3 3 1,-2 5 37,4-10 1,-2 3 0,-1 3-1,-1 2 1,-1 1 0,-2 0-1,0 2 1,0-1 0,-1-1 0,-1-1-1,1-2 1,-1-1 0,1-4-1,0-3-49,-4 3 0,-1-3 0,1-3 0,-1-2 0,0-1 0,-1-1 0,-1 0 0,-1 1 0,-1 2-34,1-2 0,0 1 0,-2 0 0,0 1 0,-1-1 1,-1 0-1,0 0 0,0-1 0,-1 0 0,-1-1 1,1 0 22,-1-2 1,-2 1 0,0-1 0,0-1 0,-1 0 0,-1-1-1,1 0 1,0-1 0,1 0 0,0-1 0,1-1 37,-3 1 0,1 0 0,1-1 0,-1-1 0,1-1 0,0 0 0,0-1 0,0 0 0,-1 0 15,-4 0 0,-2 1 0,1-1 0,-1-1 0,1-1 0,1 0 0,1-2 0,2 0 24,-3 0 1,2-1 0,2-2 0,0 0-1,0 0 1,-1-1-9,1 1 1,-1-1 0,1 0 0,0 0 0,-1-1 0,1 0-21,1-1 0,1 1 1,-1-2-1,0 1 0,-1-1 1,-2 0 27,4-1 1,-2 0-1,-1-1 1,0 0-1,-2 0 1,0 0-1,-2-1 1,0 0 33,2-2 0,0 1 0,-1-1 0,-1-1 0,0 1 1,-2-2-1,0 1 0,-2-2 0,-1 1 0,-1-2-31,9 0 1,-2-1-1,-2 0 1,-1-1 0,-1-1-1,-1 1 1,0-1-1,0-1 1,0 1 0,0-1-1,1 1 1,0-1 0,1 1-1,2 0 1,1 0-43,-7-1 0,2 1 0,1 0 0,0 0 0,1 0 0,1 0 0,0 0 0,0-1 0,-1-1 0,0 0 0,0-1-39,0-1 1,-1 0 0,-1-1 0,-1 0-1,1-1 1,-1 0 0,2 0 0,0-1-1,3 1 1,2 0 0,2-1 0,4 1-34,-9-2 0,6-1 0,3 1 0,1-1 0,-1 0 0,-4-2-10,4 1 0,-1-1 0,-1 0 1,-1 0-1,-1-2 0,0-1 1,-2-1-1,-2-2 82,8 2 0,-1-1 0,-3-2 0,-1-2 0,0 0 0,-2-1 0,1 0 0,0 0 0,1 1 0,1 0 0,2 1 0,1 2 0,3 1 0,-10-4 0,3 3 0,2 1 0,1 1 0,1-1 0,-2 0 0,-2-4 0,0-2 0,1 0 0,-1 0 0,0 0 0,1 0 0,-1 0 0,0 0 0,0 0 0,1 0 0</inkml:trace>
  <inkml:trace contextRef="#ctx0" brushRef="#br0" timeOffset="919">26265 14260 5319,'8'0'2025,"-1"1"573,-7-1-1825,0 0-602,35 9-220,1 0 0,6 0 46,-7-1 0,2-1 0,1 1 104,0 0 1,0 0 0,1-1-126,4 0 1,1-1 0,-2 0 428,-6-1 1,-2 0 0,2-1-790,14 3 0,3 0 1,-2 0-360,-9-2 0,-1 0 0,-2 0 217,12 2 0,-6-1 0,1-1 0,-37-4 1</inkml:trace>
  <inkml:trace contextRef="#ctx0" brushRef="#br0" timeOffset="3785">21123 8230 822,'15'-40'3088,"0"12"-3084,-2-8 0,1-2 113,0 11 1,2 1 876,0 0 1,5-3-773,6 3 1,7-4 0,3 1 0,-2 3-114,3 1 0,-1 4 0,7-1-113,-8 5 0,5 0 1,2-1-1,2 1 1,1 2-1,-2 5 103,6 2 1,0 4 0,1 4 0,0 1-1,2 2-243,-9 0 0,1 1 1,0 2-1,1 1 0,0 1 1,0 2-1,-1 2 150,1 2 1,0 2 0,1 1 0,-2 2 0,0 2 0,-2 0 0,-1 1-70,1 3 0,-1 2 1,-2 1-1,-1 0 1,-3 2-1,-1 0 46,0 2 1,-2 0 0,-1 2 0,-5 1 0,-3 1 19,-5 2 1,-3 3-1,-4 0 1,-2 1-1,-3-2-38,-3 3 1,-3-1 0,-4 1 0,-5 2-30,-4 0 1,-5 3-1,-3 2 1,-3 0 0,-1-2-1,0-3-64,-1-4 0,-1-2 1,-2-2-1,-1-1 1,-2 0 173,3-2 1,-1 0 0,-2 1-1,-1-3 1,-2-2 0,-2-5 208,-2-4 1,-3-4 0,-1-2 0,-2-3 0,0-2 0,1-1-70,-8-1 1,0-2-1,0-3 1,-2-1-1,-2-1-84,12-1 0,-2 1 0,-1-1 1,0-1-1,-1 0 0,-1-2 0,2-1 1,0-1-115,-6-3 1,0-2 0,0-1 0,1-1 0,0-2 0,2-1 0,2 0 9,-1-3 1,1-1-1,1-1 1,2-1 0,1-1-1,3 0-184,1-1 0,1-2 0,2 1 0,3-2 0,4 0 130,-6-12 0,7-2 0,4 1 551,3-6 0,7-5-600,6 6 1,2-5 0,6-5 0,8-1 60,7 13 1,6-2 0,5-2 0,4-1 0,1 0 0,-1 0 0,-1 1 0,-5 3 38,-3-2 1,-3 2 0,-2 1 0,1 0 0,4 0 0,6-1 11,-2 8 0,5-3 0,3 0 0,2-1 0,1 0 0,2 1 0,-1 3 0,0 2 0,-2 4 0,-2 5 328,9-1 1,-2 6 0,0 4-1,-1 2 1,2-2-335,-2-2 0,-1-1 0,1 1 1,3 3-1,5 5-30,-6 5 1,4 2 0,4 3 0,3 1 0,1 2 0,0 1 0,0 2 0,-4 0 0,-2 1 0,-5 1 1,9 4 0,-7 3 0,-2 1 0,2 2 0,4-1 10,-7-5 1,5-1-1,2-1 1,2 1 0,-1 1-1,-1 1 1,-4 3-1,-5 3 1,-6 3-19,-2 10 1,-7 7-1,-4 2 1,-5 1-1,-1-1 1,-2-4 16,3 8 0,-6-3 1,-3 6 193,-3-8 0,-1 4 1,-3 3-1,-1 1 1,-4-1-1,-5-4-172,-6 3 1,-5-2-1,-5-2 1,-2 0 0,-1 0-225,5-8 0,-1 0 0,-2 0 0,-2 0 1,0 0-1,-2-2 0,-1-1 367,-3 2 0,-3-2 0,-1 0 1,-2-1-1,0-1 0,0-3 1,1-2-34,-3 0 1,0-2 0,0-3 0,0-1 0,-2-3-1,-1-3-38,3-4 1,-3-3 0,0-2 0,-1-2 0,1-1 0,3-1 0,2-1-327,-8-2 1,3-1-1,2-3 1,-2-1 249,4-1 0,-3-2 0,0-1 0,3 0 0,4-2 149,0-3 0,4-1 0,-1-3-194,0 0 1,-1-1 0,0-5 0,2-7-21,8-1 0,1-8 0,1-5 1,2-3-1,0 1 0,1 2 1,1 5 26,-6-5 0,2 5 0,2-1 0,1-6 20,7 7 1,-1-4-1,0-4 1,2 0-1,4 2 1,5 4-1,6 5 342,15-9 0,11 6 0,3 3-427,-6 9 1,1 2 0,3 0 0,1 0-7,8-5 0,3-1 0,2 2 0,2 3-127,-5 8 0,1 1 0,2 1 1,0 2-1,-2 1-15,3-1 1,-1 2 0,1 1 0,6 2-219,-5 4 1,5 0 0,4 2 0,0 0 0,0 1 0,-4 1 0,-5 1 170,1 0 0,-5 1 0,-1 1 0,4 0 0,4-1 0,5 0 0,-1 0 0,-4 1 1,-10 1-1,14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www.youtube.com/watch?v=gAMbkJk6gn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6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customXml" Target="../ink/ink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10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1.jpg"/><Relationship Id="rId7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image" Target="../media/image2.tiff"/><Relationship Id="rId9" Type="http://schemas.openxmlformats.org/officeDocument/2006/relationships/customXml" Target="../ink/ink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54.png"/><Relationship Id="rId7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10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customXml" Target="../ink/ink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10" Type="http://schemas.openxmlformats.org/officeDocument/2006/relationships/image" Target="../media/image59.png"/><Relationship Id="rId4" Type="http://schemas.openxmlformats.org/officeDocument/2006/relationships/image" Target="../media/image1.jpg"/><Relationship Id="rId9" Type="http://schemas.openxmlformats.org/officeDocument/2006/relationships/customXml" Target="../ink/ink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customXml" Target="../ink/ink1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jpg"/><Relationship Id="rId7" Type="http://schemas.openxmlformats.org/officeDocument/2006/relationships/customXml" Target="../ink/ink1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65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Relationship Id="rId9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8.png"/><Relationship Id="rId7" Type="http://schemas.openxmlformats.org/officeDocument/2006/relationships/image" Target="../media/image2.tif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customXml" Target="../ink/ink14.xml"/><Relationship Id="rId4" Type="http://schemas.openxmlformats.org/officeDocument/2006/relationships/image" Target="../media/image69.png"/><Relationship Id="rId9" Type="http://schemas.openxmlformats.org/officeDocument/2006/relationships/hyperlink" Target="http://cocoanlab.github.i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customXml" Target="../ink/ink15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2.tiff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1.jpg"/><Relationship Id="rId17" Type="http://schemas.openxmlformats.org/officeDocument/2006/relationships/image" Target="../media/image83.png"/><Relationship Id="rId2" Type="http://schemas.openxmlformats.org/officeDocument/2006/relationships/image" Target="../media/image75.png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5" Type="http://schemas.openxmlformats.org/officeDocument/2006/relationships/hyperlink" Target="http://cocoanlab.github.io/" TargetMode="External"/><Relationship Id="rId10" Type="http://schemas.openxmlformats.org/officeDocument/2006/relationships/image" Target="../media/image81.jpeg"/><Relationship Id="rId4" Type="http://schemas.openxmlformats.org/officeDocument/2006/relationships/image" Target="../media/image77.png"/><Relationship Id="rId9" Type="http://schemas.openxmlformats.org/officeDocument/2006/relationships/image" Target="../media/image5.jpeg"/><Relationship Id="rId1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hyperlink" Target="https://www.biorxiv.org/content/10.1101/2020.06.10.145201v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20702" y="6084601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64825" y="6419279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95958" y="2389681"/>
            <a:ext cx="88001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Fall 2020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Advanced Affective Neuroscience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 descr="Zoom | Columbia University Information Technology">
            <a:extLst>
              <a:ext uri="{FF2B5EF4-FFF2-40B4-BE49-F238E27FC236}">
                <a16:creationId xmlns:a16="http://schemas.microsoft.com/office/drawing/2014/main" id="{F9F61E73-22F3-0949-B2C8-C259B9B8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b="25456"/>
          <a:stretch/>
        </p:blipFill>
        <p:spPr bwMode="auto">
          <a:xfrm>
            <a:off x="9509227" y="221384"/>
            <a:ext cx="2454072" cy="87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8148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Dimension reduction of emotions, why and how?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CA0E9-1F82-6349-9BB9-C3F4FDA3813B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ACF0DA-3890-A94C-97CB-055EE446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8BD68A-03D7-1A45-ADEC-D4E1F4DB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B5BF4-59C0-2745-9616-2C49B6F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F01CB1-FBBE-DF41-A4F9-6B9D1DE4C15F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  <p:sp>
        <p:nvSpPr>
          <p:cNvPr id="14" name="텍스트 상자 13">
            <a:extLst>
              <a:ext uri="{FF2B5EF4-FFF2-40B4-BE49-F238E27FC236}">
                <a16:creationId xmlns:a16="http://schemas.microsoft.com/office/drawing/2014/main" id="{F7C0311F-04EA-C648-BAD8-DEAE97908C51}"/>
              </a:ext>
            </a:extLst>
          </p:cNvPr>
          <p:cNvSpPr txBox="1"/>
          <p:nvPr/>
        </p:nvSpPr>
        <p:spPr>
          <a:xfrm>
            <a:off x="623319" y="4314633"/>
            <a:ext cx="11113410" cy="1399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We need to reduce the dimensionality of emotions to better understand the emotions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But we also need to remember that emotions are complex and high dimensional, meaning there could be multiple answers to emotion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The main goal of emotion research should be to find useful theories and models</a:t>
            </a:r>
          </a:p>
        </p:txBody>
      </p:sp>
      <p:pic>
        <p:nvPicPr>
          <p:cNvPr id="1026" name="Picture 2" descr="Brian DeChesare on Twitter: &quot;&quot;All models are wrong, but some are useful.&quot;  -George E.P. Box (British statistician)… &quot;">
            <a:extLst>
              <a:ext uri="{FF2B5EF4-FFF2-40B4-BE49-F238E27FC236}">
                <a16:creationId xmlns:a16="http://schemas.microsoft.com/office/drawing/2014/main" id="{EAC8D4D5-4D01-C44D-B243-9C3F8228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39" y="1450330"/>
            <a:ext cx="5210322" cy="24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4423362" y="2908833"/>
            <a:ext cx="3345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 theories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462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Theories of emotion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4756410" y="6484941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4E0A9-258A-3C44-852F-DDD673310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234128-AB82-344D-A493-06FFC696B169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F100C14-DC7F-E64A-9CF3-F039CA06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2701973-745B-1342-98E8-8CA4EC34D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BAA688F-2F42-5745-AB45-23ADD197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FB2C16-0AF0-6346-B8DD-62DA628D8A55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0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182302" y="234524"/>
            <a:ext cx="7668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State-of-the-art emotion movie: “Inside out”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1CF36-BF8F-AF43-9F2C-C760B2D22D0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2" name="insideout" descr="insideout">
            <a:hlinkClick r:id="" action="ppaction://media"/>
            <a:extLst>
              <a:ext uri="{FF2B5EF4-FFF2-40B4-BE49-F238E27FC236}">
                <a16:creationId xmlns:a16="http://schemas.microsoft.com/office/drawing/2014/main" id="{724732CA-A63A-DD46-9A5A-129EA339C7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550" y="1039124"/>
            <a:ext cx="8986900" cy="50551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728D42-901C-334A-AF8A-1D4956B3F13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25F006C-DDB0-8B46-A2AF-A400BB5A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3709687-6401-3845-9A50-5DB93C0E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B4A2F5-6B1C-A14D-A242-792F3302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5F32F7-7CF6-834C-A6CE-E8613FB459E4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8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1CF36-BF8F-AF43-9F2C-C760B2D22D0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2DAF867A-381C-804D-8D09-254075F91727}"/>
              </a:ext>
            </a:extLst>
          </p:cNvPr>
          <p:cNvSpPr txBox="1"/>
          <p:nvPr/>
        </p:nvSpPr>
        <p:spPr>
          <a:xfrm>
            <a:off x="763946" y="1067357"/>
            <a:ext cx="10016830" cy="51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1. There are a few primary emotions? (Paul Ekman, </a:t>
            </a:r>
            <a:r>
              <a:rPr lang="en-US" altLang="ko-KR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Jaak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</a:t>
            </a:r>
            <a:r>
              <a:rPr lang="en-US" altLang="ko-KR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Panksepp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)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Emotions (at least the “primary” ones) are irreducible?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The primary emotions correspond to those for which we have names in English?</a:t>
            </a: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2. Emotions are rigidly triggered by specific external stimuli?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Emotions are like reflexes?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3. Emotions control our behavior?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Specific emotions cause fixed and specific behaviors? 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4. Different emotions are located in different, discrete brain regions? </a:t>
            </a:r>
            <a:b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</a:b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	  (e.g., fear in the amygdala)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Specific emotions occur in specific brain structures?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5. Emotions are conscious homunculi?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Emotions are purely subjective experiences? </a:t>
            </a:r>
          </a:p>
        </p:txBody>
      </p:sp>
      <p:sp>
        <p:nvSpPr>
          <p:cNvPr id="17" name="텍스트 상자 3">
            <a:extLst>
              <a:ext uri="{FF2B5EF4-FFF2-40B4-BE49-F238E27FC236}">
                <a16:creationId xmlns:a16="http://schemas.microsoft.com/office/drawing/2014/main" id="{B0400437-B02A-174C-8B89-10C5F5E66145}"/>
              </a:ext>
            </a:extLst>
          </p:cNvPr>
          <p:cNvSpPr txBox="1"/>
          <p:nvPr/>
        </p:nvSpPr>
        <p:spPr>
          <a:xfrm>
            <a:off x="182302" y="234524"/>
            <a:ext cx="7668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State-of-the-art emotion movie: “Inside out”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D93F80-109B-2543-86E9-54C40C0A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81" y="330086"/>
            <a:ext cx="1504917" cy="229514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71E455-2CB8-864A-B051-29C49171E92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B2C91B3-650E-FC48-BD3B-A95E1E82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881A071-DA2F-9748-998B-0C549EA45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F045C90-38AE-0845-966B-41D216A1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C8E3FF-EE67-604E-A561-64ABE4481CD9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81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BASIC EMOTION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C6FD95-0FE5-8C48-A3E9-251B8DFC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4" y="2061472"/>
            <a:ext cx="7896740" cy="24831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DBF69E-6A1D-8844-9F7F-DA07341F4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54"/>
          <a:stretch/>
        </p:blipFill>
        <p:spPr>
          <a:xfrm>
            <a:off x="10415552" y="153201"/>
            <a:ext cx="1547145" cy="17693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6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50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APPRAISAL (1)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1F1C99-AFF0-1E42-9FC8-46D30754C6B4}"/>
              </a:ext>
            </a:extLst>
          </p:cNvPr>
          <p:cNvGrpSpPr/>
          <p:nvPr/>
        </p:nvGrpSpPr>
        <p:grpSpPr>
          <a:xfrm>
            <a:off x="3309460" y="945873"/>
            <a:ext cx="5548102" cy="1855189"/>
            <a:chOff x="7000110" y="1429915"/>
            <a:chExt cx="5548102" cy="18551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5C7453-7686-A842-8F24-2E7A4BF2E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85" b="63186"/>
            <a:stretch/>
          </p:blipFill>
          <p:spPr>
            <a:xfrm>
              <a:off x="7000110" y="1989917"/>
              <a:ext cx="5548102" cy="129518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7FCD6A-F6C1-CD49-9DBC-206EADD9A23E}"/>
                </a:ext>
              </a:extLst>
            </p:cNvPr>
            <p:cNvSpPr/>
            <p:nvPr/>
          </p:nvSpPr>
          <p:spPr>
            <a:xfrm>
              <a:off x="7683939" y="1429915"/>
              <a:ext cx="4161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James Gross’s emotion generation model</a:t>
              </a:r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BF4ED48-3F60-AB4B-8DBF-02BF525E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2F744A-80A8-EF49-8F69-405CE8914B70}"/>
              </a:ext>
            </a:extLst>
          </p:cNvPr>
          <p:cNvGrpSpPr/>
          <p:nvPr/>
        </p:nvGrpSpPr>
        <p:grpSpPr>
          <a:xfrm>
            <a:off x="3307403" y="3332187"/>
            <a:ext cx="5548102" cy="2947558"/>
            <a:chOff x="3307403" y="3332187"/>
            <a:chExt cx="5548102" cy="294755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E0ACD58-51CD-5946-88FA-181257E82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521"/>
            <a:stretch/>
          </p:blipFill>
          <p:spPr>
            <a:xfrm>
              <a:off x="3307403" y="3842795"/>
              <a:ext cx="5548102" cy="243695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D7D1720-5EE1-DF4A-9696-30BCCD27EC3F}"/>
                </a:ext>
              </a:extLst>
            </p:cNvPr>
            <p:cNvSpPr/>
            <p:nvPr/>
          </p:nvSpPr>
          <p:spPr>
            <a:xfrm>
              <a:off x="4730766" y="3332187"/>
              <a:ext cx="2701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Emotion regulation model</a:t>
              </a:r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A51170-3916-354A-BC26-79A4A3D60DD0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175508-C464-FE4F-B8E7-061E65FF3F1C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E828214-0B3D-594F-8B32-FAF02AF0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106812-5175-EA49-8B32-3D30BB44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65A4558-5623-714F-A8E1-5BA05ED2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BEDCDE-6BF2-EC4C-9053-0BDFC06A2073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50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APPRAISAL (2)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E1EA21-74A5-1849-B692-AFED4C89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53" y="253651"/>
            <a:ext cx="6205220" cy="62652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CEF4B3-5231-254B-89C2-79078DBF89BF}"/>
              </a:ext>
            </a:extLst>
          </p:cNvPr>
          <p:cNvSpPr/>
          <p:nvPr/>
        </p:nvSpPr>
        <p:spPr>
          <a:xfrm>
            <a:off x="6855457" y="6442193"/>
            <a:ext cx="3263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Clore</a:t>
            </a:r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&amp; </a:t>
            </a:r>
            <a:r>
              <a:rPr lang="en-US" altLang="ko-KR" sz="1200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Ortony</a:t>
            </a:r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, 2000</a:t>
            </a:r>
            <a:endParaRPr lang="en-US" altLang="ko-KR" sz="12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14F041-9839-9E41-9B6B-90869598E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AFC5F3-41E1-BA44-AC8C-EF849C2149C3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A0CE86-DA8B-A743-AEA6-4988C349B3EC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CC079E-D3C1-8E44-8D44-6DE53457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C6552FE-06F0-364C-9CC4-D7C7C8ED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067EAC-D156-2A4E-AD5F-34B03369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0BD039-6C53-E345-873C-8F648F3B9FC3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816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CONSTRUCTION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E0588F-312A-9840-BB6F-84CFB5222B4A}"/>
              </a:ext>
            </a:extLst>
          </p:cNvPr>
          <p:cNvGrpSpPr/>
          <p:nvPr/>
        </p:nvGrpSpPr>
        <p:grpSpPr>
          <a:xfrm>
            <a:off x="74771" y="1623776"/>
            <a:ext cx="5197765" cy="3761494"/>
            <a:chOff x="5723078" y="3048647"/>
            <a:chExt cx="5197765" cy="37614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F23C3C-AEDD-364E-94E4-FF45702A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3078" y="3577381"/>
              <a:ext cx="5014077" cy="3232760"/>
            </a:xfrm>
            <a:prstGeom prst="rect">
              <a:avLst/>
            </a:prstGeom>
          </p:spPr>
        </p:pic>
        <p:sp>
          <p:nvSpPr>
            <p:cNvPr id="18" name="텍스트 상자 13">
              <a:extLst>
                <a:ext uri="{FF2B5EF4-FFF2-40B4-BE49-F238E27FC236}">
                  <a16:creationId xmlns:a16="http://schemas.microsoft.com/office/drawing/2014/main" id="{5440674F-6AF0-B94C-B907-3821E243C962}"/>
                </a:ext>
              </a:extLst>
            </p:cNvPr>
            <p:cNvSpPr txBox="1"/>
            <p:nvPr/>
          </p:nvSpPr>
          <p:spPr>
            <a:xfrm>
              <a:off x="5906767" y="3048647"/>
              <a:ext cx="5014076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Seravek Light" charset="0"/>
                </a:rPr>
                <a:t>Traditional view: Emotion as a mediator</a:t>
              </a:r>
              <a:endPara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A304E2-7C96-2C4A-BB91-D03CD8E6CD84}"/>
              </a:ext>
            </a:extLst>
          </p:cNvPr>
          <p:cNvGrpSpPr/>
          <p:nvPr/>
        </p:nvGrpSpPr>
        <p:grpSpPr>
          <a:xfrm>
            <a:off x="5458676" y="1063154"/>
            <a:ext cx="5170743" cy="4755111"/>
            <a:chOff x="6322032" y="2875436"/>
            <a:chExt cx="5170743" cy="47551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70D7FA-4226-ED4F-B678-D81B0B302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032" y="3452861"/>
              <a:ext cx="5170743" cy="4177686"/>
            </a:xfrm>
            <a:prstGeom prst="rect">
              <a:avLst/>
            </a:prstGeom>
          </p:spPr>
        </p:pic>
        <p:sp>
          <p:nvSpPr>
            <p:cNvPr id="22" name="텍스트 상자 13">
              <a:extLst>
                <a:ext uri="{FF2B5EF4-FFF2-40B4-BE49-F238E27FC236}">
                  <a16:creationId xmlns:a16="http://schemas.microsoft.com/office/drawing/2014/main" id="{3D40A44D-3B03-9940-86B6-30E4C2E79C6D}"/>
                </a:ext>
              </a:extLst>
            </p:cNvPr>
            <p:cNvSpPr txBox="1"/>
            <p:nvPr/>
          </p:nvSpPr>
          <p:spPr>
            <a:xfrm>
              <a:off x="6607343" y="2875436"/>
              <a:ext cx="4786282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Seravek Light" charset="0"/>
                </a:rPr>
                <a:t>Alternative view: Emotion as a construct</a:t>
              </a:r>
              <a:endPara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8989EEE-DC7E-CF49-8D82-04C207735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32" r="24942"/>
          <a:stretch/>
        </p:blipFill>
        <p:spPr>
          <a:xfrm>
            <a:off x="10459455" y="178467"/>
            <a:ext cx="1527857" cy="1769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1AFF70-38D2-994A-ADDB-0BE3720E03A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4680AB-DCEF-6048-9906-90ECF2F0D4CC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EEC8D8F-96EE-3C48-AC71-AF5A81A3D00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DFADD0A-E124-4941-9A55-F6B7F800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8EBBAF1-EEDE-3D42-B0C4-DCD27A7CD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9662B3B-4223-2348-933C-934801D30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02FA99F-3391-BF49-ACB4-1860D4F27DF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334EAA-F6B5-5B40-B1DA-15C7CEC5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92" y="2068286"/>
            <a:ext cx="10377816" cy="2400911"/>
          </a:xfrm>
          <a:prstGeom prst="rect">
            <a:avLst/>
          </a:prstGeom>
        </p:spPr>
      </p:pic>
      <p:sp>
        <p:nvSpPr>
          <p:cNvPr id="24" name="텍스트 상자 3">
            <a:extLst>
              <a:ext uri="{FF2B5EF4-FFF2-40B4-BE49-F238E27FC236}">
                <a16:creationId xmlns:a16="http://schemas.microsoft.com/office/drawing/2014/main" id="{D5A57281-B44B-704E-96D4-C79604685CD6}"/>
              </a:ext>
            </a:extLst>
          </p:cNvPr>
          <p:cNvSpPr txBox="1"/>
          <p:nvPr/>
        </p:nvSpPr>
        <p:spPr>
          <a:xfrm>
            <a:off x="319462" y="292097"/>
            <a:ext cx="3459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James-Lange theory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030ECA-8FF1-FA46-A97A-2DCCD88F4179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9D21C7-6EFB-F54C-9B98-F7159EACB068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03F1E4-94B6-0C47-BB73-C35719A2837A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61CB3E6-4F31-A740-BF0E-9555BA603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E5843A6-7D30-D045-90E5-06D19F4B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18B25F7-6091-904A-969F-AB6ACB5D7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B0939E-D426-F044-BF19-A2B5B5783E3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5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 |  Fall 2020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02  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96409" y="2120740"/>
            <a:ext cx="5399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02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CB419-9DEA-E746-BB7D-211C04CE8270}"/>
              </a:ext>
            </a:extLst>
          </p:cNvPr>
          <p:cNvSpPr txBox="1"/>
          <p:nvPr/>
        </p:nvSpPr>
        <p:spPr>
          <a:xfrm>
            <a:off x="8567044" y="4358011"/>
            <a:ext cx="29463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Interrupt me any time!</a:t>
            </a:r>
          </a:p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Ask questions any time!</a:t>
            </a:r>
          </a:p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Dispute me any time!</a:t>
            </a:r>
            <a:endParaRPr kumimoji="1" lang="ko-Kore-KR" altLang="en-US" sz="20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142822-FABC-FE4B-8CDA-2851E097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814908"/>
            <a:ext cx="7251700" cy="2896792"/>
          </a:xfrm>
          <a:prstGeom prst="rect">
            <a:avLst/>
          </a:prstGeom>
        </p:spPr>
      </p:pic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FD331A8D-36FB-DC4D-81F3-94A24882CE15}"/>
              </a:ext>
            </a:extLst>
          </p:cNvPr>
          <p:cNvSpPr txBox="1"/>
          <p:nvPr/>
        </p:nvSpPr>
        <p:spPr>
          <a:xfrm>
            <a:off x="319462" y="292097"/>
            <a:ext cx="359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Cannon–Bard theory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CBDE76-6B13-254A-BD10-E104893256E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9CD3A6-A082-A049-8B82-85604E6B0CC4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33425AE-1705-554C-A6D7-51522BA4C21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D079B5D-2D2B-FB42-BDAC-DD9C2FDC3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D3BDD52-D08E-E741-ABE1-54CA22F4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4EC0101-3C3E-CA48-81B7-2FE919BB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D6102D6-28D5-B146-B831-B2E67DA9BC0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57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150FCE-5F42-4C46-BBE1-66761AAA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35" y="1396391"/>
            <a:ext cx="7407729" cy="4065217"/>
          </a:xfrm>
          <a:prstGeom prst="rect">
            <a:avLst/>
          </a:prstGeom>
        </p:spPr>
      </p:pic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8901B75D-317D-AD49-B2A2-E48154CB7934}"/>
              </a:ext>
            </a:extLst>
          </p:cNvPr>
          <p:cNvSpPr txBox="1"/>
          <p:nvPr/>
        </p:nvSpPr>
        <p:spPr>
          <a:xfrm>
            <a:off x="319462" y="292097"/>
            <a:ext cx="4209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Schachter–Singer theory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707A42-BD29-5547-BA9C-BABAF8B2E5F5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2A76F4-0A47-E24C-9FCE-C16B96D6C209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75E06DB-5AD5-2B4F-9455-5303DDCABE3F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37C483-CE0E-474A-BBBA-F98A721FA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4217922F-0BA9-DE46-8B59-F375CC9F2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4C8D910-5862-5A48-96D7-836C60D2B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F5168EE-3DD7-804F-84CB-2DDC53A4C0B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864530-344C-E145-BBC4-9734C76380D3}"/>
              </a:ext>
            </a:extLst>
          </p:cNvPr>
          <p:cNvSpPr/>
          <p:nvPr/>
        </p:nvSpPr>
        <p:spPr>
          <a:xfrm>
            <a:off x="108025" y="5732183"/>
            <a:ext cx="86005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dirty="0">
                <a:latin typeface="DXKPMStd" panose="02020600000000000000" pitchFamily="18" charset="-127"/>
                <a:ea typeface="DXKPMStd" panose="02020600000000000000" pitchFamily="18" charset="-127"/>
              </a:rPr>
              <a:t>Good video for summarizing these textbook theories (James-Lange, Cannon-Bard, Schachter-Singer): </a:t>
            </a:r>
            <a:br>
              <a:rPr lang="en-US" altLang="ko-Kore-KR" sz="1400" dirty="0">
                <a:latin typeface="DXKPMStd" panose="02020600000000000000" pitchFamily="18" charset="-127"/>
                <a:ea typeface="DXKPMStd" panose="02020600000000000000" pitchFamily="18" charset="-127"/>
              </a:rPr>
            </a:br>
            <a:r>
              <a:rPr lang="ko-Kore-KR" altLang="en-US" sz="1400" dirty="0">
                <a:latin typeface="DXKPMStd" panose="02020600000000000000" pitchFamily="18" charset="-127"/>
                <a:ea typeface="DXKPMStd" panose="02020600000000000000" pitchFamily="18" charset="-127"/>
                <a:hlinkClick r:id="rId7"/>
              </a:rPr>
              <a:t>https://www.youtube.com/watch?v=gAMbkJk6gnE</a:t>
            </a:r>
            <a:endParaRPr lang="en-US" altLang="ko-Kore-KR" sz="1400" dirty="0">
              <a:latin typeface="DXKPMStd" panose="02020600000000000000" pitchFamily="18" charset="-127"/>
              <a:ea typeface="DXKPMStd" panose="02020600000000000000" pitchFamily="18" charset="-127"/>
            </a:endParaRPr>
          </a:p>
          <a:p>
            <a:endParaRPr lang="ko-Kore-KR" altLang="en-US" sz="1400" dirty="0">
              <a:latin typeface="DXKPMStd" panose="02020600000000000000" pitchFamily="18" charset="-127"/>
              <a:ea typeface="DXKP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4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4294" y="256437"/>
            <a:ext cx="2178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Core affect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F38FD6-A2EC-9441-952E-34CBD167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1402"/>
            <a:ext cx="5480240" cy="4744090"/>
          </a:xfrm>
          <a:prstGeom prst="rect">
            <a:avLst/>
          </a:prstGeom>
        </p:spPr>
      </p:pic>
      <p:sp>
        <p:nvSpPr>
          <p:cNvPr id="35" name="텍스트 상자 13">
            <a:extLst>
              <a:ext uri="{FF2B5EF4-FFF2-40B4-BE49-F238E27FC236}">
                <a16:creationId xmlns:a16="http://schemas.microsoft.com/office/drawing/2014/main" id="{8C4059E7-2A27-8041-892D-6B723B0921CF}"/>
              </a:ext>
            </a:extLst>
          </p:cNvPr>
          <p:cNvSpPr txBox="1"/>
          <p:nvPr/>
        </p:nvSpPr>
        <p:spPr>
          <a:xfrm>
            <a:off x="769020" y="1056684"/>
            <a:ext cx="5480240" cy="222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Core affect: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the “heart of emotion”? </a:t>
            </a: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(Russell 2003)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neurophysiological state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consciously accessible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integral of hedonic (pleasure–displeasure) </a:t>
            </a:r>
            <a:b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</a:b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and arousal (sleepy–activated) values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object-free (free-floating)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190258-DF09-0E42-A3F3-935487EF19C8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10668-C3F8-B84B-A53E-267D08EFE518}"/>
              </a:ext>
            </a:extLst>
          </p:cNvPr>
          <p:cNvSpPr txBox="1"/>
          <p:nvPr/>
        </p:nvSpPr>
        <p:spPr>
          <a:xfrm>
            <a:off x="9367730" y="2673801"/>
            <a:ext cx="866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valence</a:t>
            </a:r>
            <a:endParaRPr kumimoji="1" lang="ko-Kore-KR" altLang="en-US" sz="1600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0256B-AE7B-D444-BD6D-8447AA7EB0A1}"/>
              </a:ext>
            </a:extLst>
          </p:cNvPr>
          <p:cNvSpPr txBox="1"/>
          <p:nvPr/>
        </p:nvSpPr>
        <p:spPr>
          <a:xfrm rot="5400000">
            <a:off x="8700669" y="2071489"/>
            <a:ext cx="858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arousal</a:t>
            </a:r>
            <a:endParaRPr kumimoji="1" lang="ko-Kore-KR" altLang="en-US" sz="1600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2F1BCB-9023-B446-969D-37F3062F2024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7C09246-F7ED-6F4A-AB9D-D3797EC5BF8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180784A-2738-6841-B6D6-EBE115A09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0A1CFCD-4121-F64C-9A8D-7D4AC805B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3F75130-7F20-2242-946F-D75D8EBC9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853BBC-B397-D34D-BB40-E45E6BE7E07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8618C583-277E-B34E-BBEC-1435CCB0A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58" y="3746008"/>
            <a:ext cx="5480240" cy="4662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1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551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Where are you in this spectrum? 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4697825" y="641201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D06DD9-01AB-9540-A14E-13DA48760FEF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F76205-D6A5-B74D-9F6D-AAC640CE6D95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2093DC-657D-7149-9096-2AA27275A18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DFEDB75-D279-7747-AC26-A64C7F4C9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3482C2B-AB67-A54A-8B81-B1FCC6C57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1DF61EE-D49C-6548-898A-260755640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293BB24-E4C2-1541-9A80-AD09C017544D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4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60BB107-2DB6-5A49-A48C-5E55EB45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57" y="153547"/>
            <a:ext cx="9675379" cy="66266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E5C3C4-ADD8-CD41-A47E-404AE7C3B72F}"/>
              </a:ext>
            </a:extLst>
          </p:cNvPr>
          <p:cNvSpPr/>
          <p:nvPr/>
        </p:nvSpPr>
        <p:spPr>
          <a:xfrm>
            <a:off x="1537607" y="1192743"/>
            <a:ext cx="9466814" cy="438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08A533-C836-D040-8145-B6BC1D4A48DD}"/>
              </a:ext>
            </a:extLst>
          </p:cNvPr>
          <p:cNvSpPr/>
          <p:nvPr/>
        </p:nvSpPr>
        <p:spPr>
          <a:xfrm>
            <a:off x="1537606" y="1623954"/>
            <a:ext cx="9466815" cy="6645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C9BFA1-57AF-7E4C-BFF9-F7B4D3C02D6D}"/>
              </a:ext>
            </a:extLst>
          </p:cNvPr>
          <p:cNvSpPr/>
          <p:nvPr/>
        </p:nvSpPr>
        <p:spPr>
          <a:xfrm>
            <a:off x="1537606" y="2289524"/>
            <a:ext cx="9466815" cy="8251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DA1B9A-7527-104D-8D81-86EAA7CC436D}"/>
              </a:ext>
            </a:extLst>
          </p:cNvPr>
          <p:cNvSpPr/>
          <p:nvPr/>
        </p:nvSpPr>
        <p:spPr>
          <a:xfrm>
            <a:off x="1537606" y="3126047"/>
            <a:ext cx="9466815" cy="6144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05AB73-1512-C24D-A340-BC2885027F71}"/>
              </a:ext>
            </a:extLst>
          </p:cNvPr>
          <p:cNvSpPr/>
          <p:nvPr/>
        </p:nvSpPr>
        <p:spPr>
          <a:xfrm>
            <a:off x="1537606" y="421077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2FD63E-8742-F24F-9111-DF82D3ADB91F}"/>
              </a:ext>
            </a:extLst>
          </p:cNvPr>
          <p:cNvSpPr/>
          <p:nvPr/>
        </p:nvSpPr>
        <p:spPr>
          <a:xfrm>
            <a:off x="1537606" y="4643177"/>
            <a:ext cx="9466815" cy="61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9A97A1-7D98-F743-9BCA-929D333C0633}"/>
              </a:ext>
            </a:extLst>
          </p:cNvPr>
          <p:cNvSpPr/>
          <p:nvPr/>
        </p:nvSpPr>
        <p:spPr>
          <a:xfrm>
            <a:off x="1537606" y="571721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95F3DF-79B6-D54B-855C-86A0C431EB5E}"/>
              </a:ext>
            </a:extLst>
          </p:cNvPr>
          <p:cNvSpPr/>
          <p:nvPr/>
        </p:nvSpPr>
        <p:spPr>
          <a:xfrm>
            <a:off x="100927" y="655056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69BA6B-9C5A-D745-BC7F-079A39247C5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643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Where am I?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5517185" y="643043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7264E6-3E4F-2D46-921A-21680B5CEEF0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EDB64B-D0FA-7147-BBCF-98804FCE0ADA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564B9A8-9CE9-D245-829B-EDEF136B903B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215DD-C14B-B540-B14D-C2A744C9D77A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7C035F-B5B1-A341-96BD-CD118907E914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F9FCE1-F79A-AF4C-BAF8-DE62599908C9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A92CB8-048F-4044-BA6C-40AEEB3EA1E8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C77C2EC-DA83-E240-8136-DCABDC028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03EDC7F-8EA2-6248-BE88-3DC34DB2C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9214B60-752B-3C42-8013-2445E3935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BC7576-D885-4246-B5E8-5DB9474FD91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6">
            <a:extLst>
              <a:ext uri="{FF2B5EF4-FFF2-40B4-BE49-F238E27FC236}">
                <a16:creationId xmlns:a16="http://schemas.microsoft.com/office/drawing/2014/main" id="{C612319B-7E2F-A544-80C7-AED79D518799}"/>
              </a:ext>
            </a:extLst>
          </p:cNvPr>
          <p:cNvSpPr txBox="1"/>
          <p:nvPr/>
        </p:nvSpPr>
        <p:spPr>
          <a:xfrm>
            <a:off x="457983" y="1147959"/>
            <a:ext cx="60379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"/>
              </a:rPr>
              <a:t>“Emotions”</a:t>
            </a:r>
            <a:r>
              <a:rPr lang="en-US" sz="2000" dirty="0">
                <a:solidFill>
                  <a:srgbClr val="8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"/>
              </a:rPr>
              <a:t> </a:t>
            </a:r>
            <a:r>
              <a:rPr lang="en-US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"/>
              </a:rPr>
              <a:t>are multi-system responses to highly relevant events we encounter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sz="2000" dirty="0">
              <a:latin typeface="DXKPMStd Bold" panose="02020600000000000000" pitchFamily="18" charset="-127"/>
              <a:ea typeface="DXKPMStd Bold" panose="02020600000000000000" pitchFamily="18" charset="-127"/>
              <a:cs typeface="Helvetica Neue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ore-KR" sz="20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“Emotions”</a:t>
            </a:r>
            <a:r>
              <a:rPr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 are </a:t>
            </a:r>
            <a:r>
              <a:rPr lang="en-US" altLang="ko-Kore-KR" sz="2000" b="1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labels</a:t>
            </a:r>
            <a:r>
              <a:rPr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 for consistent patterns of well-coordinated brain processes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BDF439-D0A9-0542-92EA-024990F594E5}"/>
              </a:ext>
            </a:extLst>
          </p:cNvPr>
          <p:cNvGrpSpPr/>
          <p:nvPr/>
        </p:nvGrpSpPr>
        <p:grpSpPr>
          <a:xfrm>
            <a:off x="5588746" y="2405591"/>
            <a:ext cx="5681518" cy="3366702"/>
            <a:chOff x="2964778" y="2378989"/>
            <a:chExt cx="5681518" cy="3366702"/>
          </a:xfrm>
        </p:grpSpPr>
        <p:pic>
          <p:nvPicPr>
            <p:cNvPr id="23" name="Picture 115" descr="graph3d_v2_anger.png">
              <a:extLst>
                <a:ext uri="{FF2B5EF4-FFF2-40B4-BE49-F238E27FC236}">
                  <a16:creationId xmlns:a16="http://schemas.microsoft.com/office/drawing/2014/main" id="{93C75439-F4B0-7D45-A084-E59E6BD3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9590" y="2378989"/>
              <a:ext cx="4483954" cy="3366702"/>
            </a:xfrm>
            <a:prstGeom prst="rect">
              <a:avLst/>
            </a:prstGeom>
          </p:spPr>
        </p:pic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583E89A9-A33B-EF4D-9F8E-CABB26D8CA64}"/>
                </a:ext>
              </a:extLst>
            </p:cNvPr>
            <p:cNvSpPr txBox="1"/>
            <p:nvPr/>
          </p:nvSpPr>
          <p:spPr>
            <a:xfrm>
              <a:off x="7386464" y="3541470"/>
              <a:ext cx="1259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prospection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8A46CAF-A578-BF4B-83A2-44D8DD36FA2D}"/>
                </a:ext>
              </a:extLst>
            </p:cNvPr>
            <p:cNvSpPr txBox="1"/>
            <p:nvPr/>
          </p:nvSpPr>
          <p:spPr>
            <a:xfrm>
              <a:off x="6485815" y="4722818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memory</a:t>
              </a: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FD94638C-65F0-9F4B-BA02-EFD46FF09470}"/>
                </a:ext>
              </a:extLst>
            </p:cNvPr>
            <p:cNvSpPr txBox="1"/>
            <p:nvPr/>
          </p:nvSpPr>
          <p:spPr>
            <a:xfrm>
              <a:off x="4885213" y="5382827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metabolism</a:t>
              </a: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69E8CDE2-0F5D-E949-AAD0-9946DF2EB34D}"/>
                </a:ext>
              </a:extLst>
            </p:cNvPr>
            <p:cNvSpPr txBox="1"/>
            <p:nvPr/>
          </p:nvSpPr>
          <p:spPr>
            <a:xfrm>
              <a:off x="2964778" y="3723786"/>
              <a:ext cx="115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perception</a:t>
              </a: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8DAD4061-E8A5-B94F-A671-C3C930726174}"/>
                </a:ext>
              </a:extLst>
            </p:cNvPr>
            <p:cNvSpPr txBox="1"/>
            <p:nvPr/>
          </p:nvSpPr>
          <p:spPr>
            <a:xfrm>
              <a:off x="3904239" y="2513078"/>
              <a:ext cx="10005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attention</a:t>
              </a: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6F5CBEC3-1F75-D748-9E7C-AC74AC0E8AAF}"/>
                </a:ext>
              </a:extLst>
            </p:cNvPr>
            <p:cNvSpPr txBox="1"/>
            <p:nvPr/>
          </p:nvSpPr>
          <p:spPr>
            <a:xfrm>
              <a:off x="6332101" y="2449772"/>
              <a:ext cx="746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action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57632CF-14A9-AE4F-B78D-B59DEA2B92C1}"/>
              </a:ext>
            </a:extLst>
          </p:cNvPr>
          <p:cNvSpPr/>
          <p:nvPr/>
        </p:nvSpPr>
        <p:spPr>
          <a:xfrm>
            <a:off x="69202" y="6184564"/>
            <a:ext cx="7812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Barrett, L.F. et al. 2006, 2009, 2013; Lindquist et al. 2011, 2012; J. Price, 1999; Bandler, 2000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04411-A1E0-5345-B818-FFF203C7B0AB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5" name="텍스트 상자 3">
            <a:extLst>
              <a:ext uri="{FF2B5EF4-FFF2-40B4-BE49-F238E27FC236}">
                <a16:creationId xmlns:a16="http://schemas.microsoft.com/office/drawing/2014/main" id="{21750162-1F03-4E4D-9A1B-7E6DB3564D8D}"/>
              </a:ext>
            </a:extLst>
          </p:cNvPr>
          <p:cNvSpPr txBox="1"/>
          <p:nvPr/>
        </p:nvSpPr>
        <p:spPr>
          <a:xfrm>
            <a:off x="319462" y="292097"/>
            <a:ext cx="6314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Emotion: Coordinated brain responses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80CB99-A6FC-7440-9486-9D2B27307557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59817BB-4C8B-2042-A1DA-9A5721C72DE9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14D82CC-7DFC-C343-A5A2-B7414B94F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B2F40A0-FD1C-F449-813A-DD7D1BF9F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8E56717-5B45-5D47-8815-E87D83CCB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D614D7-E03E-CA46-B130-F6076F757A41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854C384-DF64-0C48-A2F3-47C2B05C86BB}"/>
                  </a:ext>
                </a:extLst>
              </p14:cNvPr>
              <p14:cNvContentPartPr/>
              <p14:nvPr/>
            </p14:nvContentPartPr>
            <p14:xfrm>
              <a:off x="1618200" y="1797480"/>
              <a:ext cx="3444840" cy="34574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854C384-DF64-0C48-A2F3-47C2B05C86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8840" y="1788120"/>
                <a:ext cx="3463560" cy="34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25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4520120" y="3136612"/>
            <a:ext cx="3151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Self and valence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0893BA-B1ED-7A43-A90B-FB11A9F5B3E7}"/>
              </a:ext>
            </a:extLst>
          </p:cNvPr>
          <p:cNvGrpSpPr/>
          <p:nvPr/>
        </p:nvGrpSpPr>
        <p:grpSpPr>
          <a:xfrm>
            <a:off x="2586547" y="857738"/>
            <a:ext cx="6510528" cy="5142524"/>
            <a:chOff x="2551823" y="900658"/>
            <a:chExt cx="6510528" cy="5142524"/>
          </a:xfrm>
        </p:grpSpPr>
        <p:pic>
          <p:nvPicPr>
            <p:cNvPr id="4098" name="Picture 2" descr="Working with &quot;large&quot; datasets, with dplyr and data.table | R-bloggers">
              <a:extLst>
                <a:ext uri="{FF2B5EF4-FFF2-40B4-BE49-F238E27FC236}">
                  <a16:creationId xmlns:a16="http://schemas.microsoft.com/office/drawing/2014/main" id="{14FE90B9-CAA9-F744-B485-9316415B0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922" y="900658"/>
              <a:ext cx="5504942" cy="46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48ACEEA-3BA3-3945-96B2-7BE68F3E0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9663" y="1477099"/>
              <a:ext cx="932688" cy="649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C2FF7E9-3C0D-6549-ADD8-5252C05D2A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9663" y="4553904"/>
              <a:ext cx="624671" cy="4344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04350CA-EDA6-B742-894A-D37A31B27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5186" y="5484479"/>
              <a:ext cx="179833" cy="5587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C39F75B-EBFF-B24C-8464-D4B6D0B99E6F}"/>
                </a:ext>
              </a:extLst>
            </p:cNvPr>
            <p:cNvCxnSpPr>
              <a:cxnSpLocks/>
            </p:cNvCxnSpPr>
            <p:nvPr/>
          </p:nvCxnSpPr>
          <p:spPr>
            <a:xfrm>
              <a:off x="2551823" y="2670298"/>
              <a:ext cx="1110804" cy="1817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1EADD1-FE79-324C-85D4-CEF58464E5B8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D6EB2E-BD5A-E94D-9F46-3AD5BC463F1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DF536BE-56E6-F049-ACBA-B63CF8248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C8FF9CB-FFDB-584F-AB1A-A50D2CD7E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E3A6272-1B40-6F4A-ACE9-88717B6F2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28B7F9-FD60-BF46-9827-8A08F25550F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sp>
        <p:nvSpPr>
          <p:cNvPr id="19" name="텍스트 상자 3">
            <a:extLst>
              <a:ext uri="{FF2B5EF4-FFF2-40B4-BE49-F238E27FC236}">
                <a16:creationId xmlns:a16="http://schemas.microsoft.com/office/drawing/2014/main" id="{23F7BB5F-38D4-1141-9969-851882FF76D5}"/>
              </a:ext>
            </a:extLst>
          </p:cNvPr>
          <p:cNvSpPr txBox="1"/>
          <p:nvPr/>
        </p:nvSpPr>
        <p:spPr>
          <a:xfrm>
            <a:off x="319462" y="292097"/>
            <a:ext cx="411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Is this the end of story?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C419347-6C53-F546-8504-03AA43302FFD}"/>
                  </a:ext>
                </a:extLst>
              </p14:cNvPr>
              <p14:cNvContentPartPr/>
              <p14:nvPr/>
            </p14:nvContentPartPr>
            <p14:xfrm>
              <a:off x="3049560" y="726840"/>
              <a:ext cx="4459320" cy="53272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C419347-6C53-F546-8504-03AA43302F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0200" y="717480"/>
                <a:ext cx="4478040" cy="53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8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3">
            <a:extLst>
              <a:ext uri="{FF2B5EF4-FFF2-40B4-BE49-F238E27FC236}">
                <a16:creationId xmlns:a16="http://schemas.microsoft.com/office/drawing/2014/main" id="{881119F2-C85E-FC43-8BF4-FA62B93F922D}"/>
              </a:ext>
            </a:extLst>
          </p:cNvPr>
          <p:cNvSpPr txBox="1"/>
          <p:nvPr/>
        </p:nvSpPr>
        <p:spPr>
          <a:xfrm>
            <a:off x="1257348" y="2911935"/>
            <a:ext cx="967730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Which dimensions are important for survival (or living)?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23D54B0-7770-064B-B03E-C891FC5F5805}"/>
              </a:ext>
            </a:extLst>
          </p:cNvPr>
          <p:cNvSpPr txBox="1"/>
          <p:nvPr/>
        </p:nvSpPr>
        <p:spPr>
          <a:xfrm>
            <a:off x="310076" y="194382"/>
            <a:ext cx="998686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Dimensionality Reduction</a:t>
            </a:r>
            <a:r>
              <a:rPr lang="en-US" altLang="ko-KR" sz="24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 </a:t>
            </a: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in </a:t>
            </a:r>
            <a:r>
              <a:rPr lang="en-US" altLang="ko-KR" sz="2400" u="sng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Affective Neuroscience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1A5B0F-CFEF-B54D-A485-B09880FD78F5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6C37BE-D139-BC46-A0E9-F4D7327DF7FA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5AE850-06B2-5F4A-8199-52B7FFB30C49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120EC72-BC0F-D449-84B0-27D8F6CCD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65EA4DB-E7CF-B84A-8860-4728B9B75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5A1FFDB-5712-3741-8FDB-03BA963FD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B41DC-2BCB-744C-AC60-24E922A43EA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4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DB2A1E-8254-FF4A-871A-E0CCC44130DE}"/>
              </a:ext>
            </a:extLst>
          </p:cNvPr>
          <p:cNvGrpSpPr/>
          <p:nvPr/>
        </p:nvGrpSpPr>
        <p:grpSpPr>
          <a:xfrm>
            <a:off x="5870478" y="1320506"/>
            <a:ext cx="5043306" cy="4019768"/>
            <a:chOff x="6537990" y="2207292"/>
            <a:chExt cx="5043306" cy="4019768"/>
          </a:xfrm>
        </p:grpSpPr>
        <p:sp>
          <p:nvSpPr>
            <p:cNvPr id="24" name="TextBox 42">
              <a:extLst>
                <a:ext uri="{FF2B5EF4-FFF2-40B4-BE49-F238E27FC236}">
                  <a16:creationId xmlns:a16="http://schemas.microsoft.com/office/drawing/2014/main" id="{91E99A02-65C3-8948-B6A4-9FBE9069176F}"/>
                </a:ext>
              </a:extLst>
            </p:cNvPr>
            <p:cNvSpPr txBox="1"/>
            <p:nvPr/>
          </p:nvSpPr>
          <p:spPr>
            <a:xfrm>
              <a:off x="6601863" y="5011037"/>
              <a:ext cx="590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Body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FB4FCE1-1F0E-C845-80AB-512F17091A8D}"/>
                </a:ext>
              </a:extLst>
            </p:cNvPr>
            <p:cNvGrpSpPr/>
            <p:nvPr/>
          </p:nvGrpSpPr>
          <p:grpSpPr>
            <a:xfrm>
              <a:off x="6537990" y="2207292"/>
              <a:ext cx="5043306" cy="4019768"/>
              <a:chOff x="6537990" y="2207292"/>
              <a:chExt cx="5043306" cy="4019768"/>
            </a:xfrm>
          </p:grpSpPr>
          <p:pic>
            <p:nvPicPr>
              <p:cNvPr id="28" name="Picture 6" descr="Unknown.jpeg">
                <a:extLst>
                  <a:ext uri="{FF2B5EF4-FFF2-40B4-BE49-F238E27FC236}">
                    <a16:creationId xmlns:a16="http://schemas.microsoft.com/office/drawing/2014/main" id="{A0E7677E-A06D-A04D-BFDF-812A0F9D1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29" name="Picture 4" descr="2014-08-13_22-59-32.png">
                <a:extLst>
                  <a:ext uri="{FF2B5EF4-FFF2-40B4-BE49-F238E27FC236}">
                    <a16:creationId xmlns:a16="http://schemas.microsoft.com/office/drawing/2014/main" id="{F976FFA9-33EC-1946-9441-14BBE2A93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sp>
            <p:nvSpPr>
              <p:cNvPr id="30" name="TextBox 39">
                <a:extLst>
                  <a:ext uri="{FF2B5EF4-FFF2-40B4-BE49-F238E27FC236}">
                    <a16:creationId xmlns:a16="http://schemas.microsoft.com/office/drawing/2014/main" id="{5A0CC57E-1C3D-D64C-8C02-4B50A0FC305F}"/>
                  </a:ext>
                </a:extLst>
              </p:cNvPr>
              <p:cNvSpPr txBox="1"/>
              <p:nvPr/>
            </p:nvSpPr>
            <p:spPr>
              <a:xfrm>
                <a:off x="9713989" y="5703840"/>
                <a:ext cx="18673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DXKPMStd Bold" panose="02020600000000000000" pitchFamily="18" charset="-127"/>
                    <a:ea typeface="DXKPMStd Bold" panose="02020600000000000000" pitchFamily="18" charset="-127"/>
                    <a:cs typeface="Helvetica Neue Light"/>
                  </a:rPr>
                  <a:t>Social environment</a:t>
                </a:r>
              </a:p>
              <a:p>
                <a:pPr algn="ctr"/>
                <a:r>
                  <a:rPr lang="en-US" sz="1400" dirty="0">
                    <a:latin typeface="DXKPMStd Bold" panose="02020600000000000000" pitchFamily="18" charset="-127"/>
                    <a:ea typeface="DXKPMStd Bold" panose="02020600000000000000" pitchFamily="18" charset="-127"/>
                    <a:cs typeface="Helvetica Neue Light"/>
                  </a:rPr>
                  <a:t>Physical environment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03EA071-1FD6-1E42-9329-096753A4BD4E}"/>
                  </a:ext>
                </a:extLst>
              </p:cNvPr>
              <p:cNvGrpSpPr/>
              <p:nvPr/>
            </p:nvGrpSpPr>
            <p:grpSpPr>
              <a:xfrm>
                <a:off x="8342557" y="2207292"/>
                <a:ext cx="1800624" cy="1406760"/>
                <a:chOff x="8395590" y="2139454"/>
                <a:chExt cx="1800624" cy="1406760"/>
              </a:xfrm>
            </p:grpSpPr>
            <p:pic>
              <p:nvPicPr>
                <p:cNvPr id="32" name="Picture 48" descr="brainsurface.png">
                  <a:extLst>
                    <a:ext uri="{FF2B5EF4-FFF2-40B4-BE49-F238E27FC236}">
                      <a16:creationId xmlns:a16="http://schemas.microsoft.com/office/drawing/2014/main" id="{E10BC9D1-9FED-8243-A58B-FC5998B67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73" t="4191" r="14514" b="14170"/>
                <a:stretch/>
              </p:blipFill>
              <p:spPr>
                <a:xfrm>
                  <a:off x="8395590" y="2139454"/>
                  <a:ext cx="1530011" cy="1406760"/>
                </a:xfrm>
                <a:prstGeom prst="rect">
                  <a:avLst/>
                </a:prstGeom>
              </p:spPr>
            </p:pic>
            <p:sp>
              <p:nvSpPr>
                <p:cNvPr id="33" name="TextBox 43">
                  <a:extLst>
                    <a:ext uri="{FF2B5EF4-FFF2-40B4-BE49-F238E27FC236}">
                      <a16:creationId xmlns:a16="http://schemas.microsoft.com/office/drawing/2014/main" id="{7F56725C-91D2-CC4E-BC73-681FD4F82492}"/>
                    </a:ext>
                  </a:extLst>
                </p:cNvPr>
                <p:cNvSpPr txBox="1"/>
                <p:nvPr/>
              </p:nvSpPr>
              <p:spPr>
                <a:xfrm>
                  <a:off x="9592651" y="2218984"/>
                  <a:ext cx="6035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DXKPMStd Bold" panose="02020600000000000000" pitchFamily="18" charset="-127"/>
                      <a:ea typeface="DXKPMStd Bold" panose="02020600000000000000" pitchFamily="18" charset="-127"/>
                      <a:cs typeface="Helvetica Neue Light"/>
                    </a:rPr>
                    <a:t>Brain</a:t>
                  </a:r>
                </a:p>
              </p:txBody>
            </p:sp>
          </p:grp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7336B0-3951-A74D-A0C3-161EA725837B}"/>
              </a:ext>
            </a:extLst>
          </p:cNvPr>
          <p:cNvGrpSpPr/>
          <p:nvPr/>
        </p:nvGrpSpPr>
        <p:grpSpPr>
          <a:xfrm>
            <a:off x="6248042" y="2697292"/>
            <a:ext cx="1477418" cy="670044"/>
            <a:chOff x="6918172" y="3546214"/>
            <a:chExt cx="1477418" cy="670044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A44E8F2-90E3-094B-9117-41FDFB9633D4}"/>
                </a:ext>
              </a:extLst>
            </p:cNvPr>
            <p:cNvCxnSpPr/>
            <p:nvPr/>
          </p:nvCxnSpPr>
          <p:spPr>
            <a:xfrm flipV="1">
              <a:off x="7809653" y="35462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24AB9CCD-25E0-574D-B473-08E0130CE205}"/>
                </a:ext>
              </a:extLst>
            </p:cNvPr>
            <p:cNvSpPr txBox="1"/>
            <p:nvPr/>
          </p:nvSpPr>
          <p:spPr>
            <a:xfrm>
              <a:off x="6918172" y="3572159"/>
              <a:ext cx="1234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Interoception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E7B0B6-7ABA-DD4A-AFFB-96B4A814C513}"/>
              </a:ext>
            </a:extLst>
          </p:cNvPr>
          <p:cNvGrpSpPr/>
          <p:nvPr/>
        </p:nvGrpSpPr>
        <p:grpSpPr>
          <a:xfrm>
            <a:off x="7291923" y="2849692"/>
            <a:ext cx="1199243" cy="941175"/>
            <a:chOff x="7962053" y="3698614"/>
            <a:chExt cx="1199243" cy="941175"/>
          </a:xfrm>
        </p:grpSpPr>
        <p:sp>
          <p:nvSpPr>
            <p:cNvPr id="38" name="TextBox 44">
              <a:extLst>
                <a:ext uri="{FF2B5EF4-FFF2-40B4-BE49-F238E27FC236}">
                  <a16:creationId xmlns:a16="http://schemas.microsoft.com/office/drawing/2014/main" id="{CF8D9EFE-1380-3148-ACB0-3B4172FC95E5}"/>
                </a:ext>
              </a:extLst>
            </p:cNvPr>
            <p:cNvSpPr txBox="1"/>
            <p:nvPr/>
          </p:nvSpPr>
          <p:spPr>
            <a:xfrm>
              <a:off x="8148662" y="4116569"/>
              <a:ext cx="1012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Visceral 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regulation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432F78-9768-0147-AD51-746F653C6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053" y="36986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E4C311-AEA1-6948-AC7A-46B9781AED1F}"/>
              </a:ext>
            </a:extLst>
          </p:cNvPr>
          <p:cNvGrpSpPr/>
          <p:nvPr/>
        </p:nvGrpSpPr>
        <p:grpSpPr>
          <a:xfrm>
            <a:off x="7984849" y="2760588"/>
            <a:ext cx="1697671" cy="670044"/>
            <a:chOff x="8654979" y="3609510"/>
            <a:chExt cx="1697671" cy="670044"/>
          </a:xfrm>
        </p:grpSpPr>
        <p:sp>
          <p:nvSpPr>
            <p:cNvPr id="41" name="TextBox 56">
              <a:extLst>
                <a:ext uri="{FF2B5EF4-FFF2-40B4-BE49-F238E27FC236}">
                  <a16:creationId xmlns:a16="http://schemas.microsoft.com/office/drawing/2014/main" id="{FB6B4EBF-B680-304D-9F6B-DE5687FF09FB}"/>
                </a:ext>
              </a:extLst>
            </p:cNvPr>
            <p:cNvSpPr txBox="1"/>
            <p:nvPr/>
          </p:nvSpPr>
          <p:spPr>
            <a:xfrm>
              <a:off x="8654979" y="394729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Sensation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4CFB0E4-8F9A-8240-9817-0B970A2193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4137" y="360951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EBD1A39-553B-5745-B474-AF0E1CCA1B63}"/>
              </a:ext>
            </a:extLst>
          </p:cNvPr>
          <p:cNvGrpSpPr/>
          <p:nvPr/>
        </p:nvGrpSpPr>
        <p:grpSpPr>
          <a:xfrm>
            <a:off x="8833684" y="2630318"/>
            <a:ext cx="1697671" cy="682765"/>
            <a:chOff x="9503814" y="3479240"/>
            <a:chExt cx="1697671" cy="682765"/>
          </a:xfrm>
        </p:grpSpPr>
        <p:sp>
          <p:nvSpPr>
            <p:cNvPr id="44" name="TextBox 53">
              <a:extLst>
                <a:ext uri="{FF2B5EF4-FFF2-40B4-BE49-F238E27FC236}">
                  <a16:creationId xmlns:a16="http://schemas.microsoft.com/office/drawing/2014/main" id="{E0B901B8-225F-1241-B19A-B44C0D5C2D0A}"/>
                </a:ext>
              </a:extLst>
            </p:cNvPr>
            <p:cNvSpPr txBox="1"/>
            <p:nvPr/>
          </p:nvSpPr>
          <p:spPr>
            <a:xfrm>
              <a:off x="9503814" y="347924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Behavior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05E8088-5DB6-E94F-94F9-8FAF1D14510A}"/>
                </a:ext>
              </a:extLst>
            </p:cNvPr>
            <p:cNvCxnSpPr>
              <a:cxnSpLocks/>
            </p:cNvCxnSpPr>
            <p:nvPr/>
          </p:nvCxnSpPr>
          <p:spPr>
            <a:xfrm>
              <a:off x="9726265" y="3491961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C1235F-C849-5447-8C33-FA9201397984}"/>
              </a:ext>
            </a:extLst>
          </p:cNvPr>
          <p:cNvGrpSpPr/>
          <p:nvPr/>
        </p:nvGrpSpPr>
        <p:grpSpPr>
          <a:xfrm>
            <a:off x="7725460" y="4162115"/>
            <a:ext cx="1573107" cy="626400"/>
            <a:chOff x="8395590" y="5011037"/>
            <a:chExt cx="1573107" cy="626400"/>
          </a:xfrm>
        </p:grpSpPr>
        <p:sp>
          <p:nvSpPr>
            <p:cNvPr id="47" name="TextBox 58">
              <a:extLst>
                <a:ext uri="{FF2B5EF4-FFF2-40B4-BE49-F238E27FC236}">
                  <a16:creationId xmlns:a16="http://schemas.microsoft.com/office/drawing/2014/main" id="{93E93664-3902-524D-B307-6C42D79A42AB}"/>
                </a:ext>
              </a:extLst>
            </p:cNvPr>
            <p:cNvSpPr txBox="1"/>
            <p:nvPr/>
          </p:nvSpPr>
          <p:spPr>
            <a:xfrm>
              <a:off x="8395590" y="5114217"/>
              <a:ext cx="1573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Environmental </a:t>
              </a:r>
            </a:p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exposure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41AA5BE-34F7-644B-A55C-E887776AA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852" y="5011037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3751E63-5FB1-4B43-9F7C-69F3ABA3A9E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8BBF0EB-6FC2-474F-A5C4-BEEC6C52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DF3E7E7-F4BE-9D43-8721-E6690FF5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1A34817-0BD7-C44F-A0FB-2BDBDDCCF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2DFDF3-2F60-9D4D-B66C-55EF030C28D1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444557" y="209350"/>
            <a:ext cx="11672671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Self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 &amp; </a:t>
            </a:r>
            <a:r>
              <a:rPr lang="en-US" altLang="ko-KR" sz="2800" b="1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Valence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379293E5-7F0D-0641-A3CE-1B60B1088D7C}"/>
              </a:ext>
            </a:extLst>
          </p:cNvPr>
          <p:cNvSpPr txBox="1"/>
          <p:nvPr/>
        </p:nvSpPr>
        <p:spPr>
          <a:xfrm>
            <a:off x="763946" y="1309163"/>
            <a:ext cx="3503050" cy="173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To achieve: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Survival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Self-preservation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Well-being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Etc.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7B686CEE-14E3-B046-98EF-817EEBB4F35A}"/>
              </a:ext>
            </a:extLst>
          </p:cNvPr>
          <p:cNvCxnSpPr>
            <a:cxnSpLocks/>
          </p:cNvCxnSpPr>
          <p:nvPr/>
        </p:nvCxnSpPr>
        <p:spPr>
          <a:xfrm>
            <a:off x="7332629" y="1745542"/>
            <a:ext cx="0" cy="40073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BD2AD8-23C1-9442-969B-44BC9E4FF745}"/>
              </a:ext>
            </a:extLst>
          </p:cNvPr>
          <p:cNvSpPr txBox="1"/>
          <p:nvPr/>
        </p:nvSpPr>
        <p:spPr>
          <a:xfrm>
            <a:off x="4307490" y="3627833"/>
            <a:ext cx="455509" cy="343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Me</a:t>
            </a:r>
            <a:endParaRPr kumimoji="1" lang="ko-KR" altLang="en-US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1BF96-0F87-4E46-A28F-4625D53D3B1D}"/>
              </a:ext>
            </a:extLst>
          </p:cNvPr>
          <p:cNvSpPr txBox="1"/>
          <p:nvPr/>
        </p:nvSpPr>
        <p:spPr>
          <a:xfrm>
            <a:off x="9978558" y="3627833"/>
            <a:ext cx="868930" cy="343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Not me</a:t>
            </a:r>
            <a:endParaRPr kumimoji="1" lang="ko-KR" altLang="en-US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09571BD-7FC7-E147-863D-9399C3070661}"/>
              </a:ext>
            </a:extLst>
          </p:cNvPr>
          <p:cNvGrpSpPr/>
          <p:nvPr/>
        </p:nvGrpSpPr>
        <p:grpSpPr>
          <a:xfrm>
            <a:off x="5016133" y="1198813"/>
            <a:ext cx="4778007" cy="5184000"/>
            <a:chOff x="3624652" y="637940"/>
            <a:chExt cx="5131788" cy="5567839"/>
          </a:xfrm>
        </p:grpSpPr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7AC1515D-A9CE-834A-A9CE-527A6D1CA120}"/>
                </a:ext>
              </a:extLst>
            </p:cNvPr>
            <p:cNvCxnSpPr>
              <a:cxnSpLocks/>
            </p:cNvCxnSpPr>
            <p:nvPr/>
          </p:nvCxnSpPr>
          <p:spPr>
            <a:xfrm>
              <a:off x="3624652" y="3443287"/>
              <a:ext cx="51317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910B11-9C5F-BD47-900F-30602985CA46}"/>
                </a:ext>
              </a:extLst>
            </p:cNvPr>
            <p:cNvSpPr txBox="1"/>
            <p:nvPr/>
          </p:nvSpPr>
          <p:spPr>
            <a:xfrm>
              <a:off x="5741024" y="637940"/>
              <a:ext cx="731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Good</a:t>
              </a:r>
              <a:endParaRPr kumimoji="1"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4FF33C-EAFC-F542-9DC2-2382C349171F}"/>
                </a:ext>
              </a:extLst>
            </p:cNvPr>
            <p:cNvSpPr txBox="1"/>
            <p:nvPr/>
          </p:nvSpPr>
          <p:spPr>
            <a:xfrm>
              <a:off x="5812752" y="5836447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Bad</a:t>
              </a:r>
              <a:endParaRPr kumimoji="1"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sp>
        <p:nvSpPr>
          <p:cNvPr id="42" name="TextBox 3">
            <a:extLst>
              <a:ext uri="{FF2B5EF4-FFF2-40B4-BE49-F238E27FC236}">
                <a16:creationId xmlns:a16="http://schemas.microsoft.com/office/drawing/2014/main" id="{0EFD7021-4A1F-3E42-A31E-72EA98A856C6}"/>
              </a:ext>
            </a:extLst>
          </p:cNvPr>
          <p:cNvSpPr txBox="1"/>
          <p:nvPr/>
        </p:nvSpPr>
        <p:spPr>
          <a:xfrm>
            <a:off x="8838028" y="1681463"/>
            <a:ext cx="2747418" cy="73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Key dimensions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for any living organisms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9B01C-4348-A540-B6E4-5607A9D089F2}"/>
              </a:ext>
            </a:extLst>
          </p:cNvPr>
          <p:cNvSpPr txBox="1"/>
          <p:nvPr/>
        </p:nvSpPr>
        <p:spPr>
          <a:xfrm>
            <a:off x="7080820" y="4266043"/>
            <a:ext cx="540821" cy="34387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Self</a:t>
            </a:r>
            <a:endParaRPr kumimoji="1" lang="ko-KR" altLang="en-US" dirty="0">
              <a:solidFill>
                <a:srgbClr val="7030A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AC3040-CD03-0E43-939A-3F842FA07B18}"/>
              </a:ext>
            </a:extLst>
          </p:cNvPr>
          <p:cNvSpPr txBox="1"/>
          <p:nvPr/>
        </p:nvSpPr>
        <p:spPr>
          <a:xfrm rot="16200000">
            <a:off x="7458004" y="3598815"/>
            <a:ext cx="910780" cy="34387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Valence</a:t>
            </a:r>
            <a:endParaRPr kumimoji="1" lang="ko-KR" altLang="en-US" dirty="0">
              <a:solidFill>
                <a:srgbClr val="7030A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2F86C3-5857-3349-BCBE-310DF250324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CA173B-392E-DC4A-93A5-AF2582DAD7CE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C7E9757-F8FA-D848-9B6F-521C9ECC8873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94DC22E5-E984-4C42-85A1-FB3005FD1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ABF19C6-3320-D746-BCEA-115DAB7E5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A7D2074-D419-6544-99EC-E9410911D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ACE8C3-EE38-2A47-B73B-5B6ED6290F1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B6C6E38-0B3B-D340-9B19-3A5421CCAC72}"/>
                  </a:ext>
                </a:extLst>
              </p14:cNvPr>
              <p14:cNvContentPartPr/>
              <p14:nvPr/>
            </p14:nvContentPartPr>
            <p14:xfrm>
              <a:off x="588240" y="1251000"/>
              <a:ext cx="2456280" cy="19418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B6C6E38-0B3B-D340-9B19-3A5421CCAC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880" y="1241640"/>
                <a:ext cx="2475000" cy="19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7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  <p:bldP spid="33" grpId="0"/>
      <p:bldP spid="42" grpId="0"/>
      <p:bldP spid="47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444558" y="209350"/>
            <a:ext cx="1133291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What is the most important component of “me”?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97ABD6-6579-D545-B16C-7FB706415D07}"/>
              </a:ext>
            </a:extLst>
          </p:cNvPr>
          <p:cNvGrpSpPr>
            <a:grpSpLocks noChangeAspect="1"/>
          </p:cNvGrpSpPr>
          <p:nvPr/>
        </p:nvGrpSpPr>
        <p:grpSpPr>
          <a:xfrm>
            <a:off x="4307490" y="1198813"/>
            <a:ext cx="7277956" cy="5184000"/>
            <a:chOff x="3831997" y="1080811"/>
            <a:chExt cx="7816842" cy="5567839"/>
          </a:xfrm>
        </p:grpSpPr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7B686CEE-14E3-B046-98EF-817EEBB4F35A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28" y="1668022"/>
              <a:ext cx="0" cy="43041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BD2AD8-23C1-9442-969B-44BC9E4FF745}"/>
                </a:ext>
              </a:extLst>
            </p:cNvPr>
            <p:cNvSpPr txBox="1"/>
            <p:nvPr/>
          </p:nvSpPr>
          <p:spPr>
            <a:xfrm>
              <a:off x="3831997" y="3689683"/>
              <a:ext cx="525461" cy="39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A1BF96-0F87-4E46-A28F-4625D53D3B1D}"/>
                </a:ext>
              </a:extLst>
            </p:cNvPr>
            <p:cNvSpPr txBox="1"/>
            <p:nvPr/>
          </p:nvSpPr>
          <p:spPr>
            <a:xfrm>
              <a:off x="9922971" y="3689683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09571BD-7FC7-E147-863D-9399C3070661}"/>
                </a:ext>
              </a:extLst>
            </p:cNvPr>
            <p:cNvGrpSpPr/>
            <p:nvPr/>
          </p:nvGrpSpPr>
          <p:grpSpPr>
            <a:xfrm>
              <a:off x="4593111" y="1080811"/>
              <a:ext cx="5131788" cy="5567839"/>
              <a:chOff x="3624652" y="637940"/>
              <a:chExt cx="5131788" cy="5567839"/>
            </a:xfrm>
          </p:grpSpPr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7AC1515D-A9CE-834A-A9CE-527A6D1CA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4652" y="3443287"/>
                <a:ext cx="513178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910B11-9C5F-BD47-900F-30602985CA46}"/>
                  </a:ext>
                </a:extLst>
              </p:cNvPr>
              <p:cNvSpPr txBox="1"/>
              <p:nvPr/>
            </p:nvSpPr>
            <p:spPr>
              <a:xfrm>
                <a:off x="5741024" y="637940"/>
                <a:ext cx="731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Good</a:t>
                </a:r>
                <a:endParaRPr kumimoji="1" lang="ko-KR" altLang="en-US" dirty="0"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74FF33C-EAFC-F542-9DC2-2382C349171F}"/>
                  </a:ext>
                </a:extLst>
              </p:cNvPr>
              <p:cNvSpPr txBox="1"/>
              <p:nvPr/>
            </p:nvSpPr>
            <p:spPr>
              <a:xfrm>
                <a:off x="5812752" y="5836447"/>
                <a:ext cx="585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Bad</a:t>
                </a:r>
                <a:endParaRPr kumimoji="1" lang="ko-KR" altLang="en-US" dirty="0"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</p:grpSp>
        <p:sp>
          <p:nvSpPr>
            <p:cNvPr id="42" name="TextBox 3">
              <a:extLst>
                <a:ext uri="{FF2B5EF4-FFF2-40B4-BE49-F238E27FC236}">
                  <a16:creationId xmlns:a16="http://schemas.microsoft.com/office/drawing/2014/main" id="{0EFD7021-4A1F-3E42-A31E-72EA98A856C6}"/>
                </a:ext>
              </a:extLst>
            </p:cNvPr>
            <p:cNvSpPr txBox="1"/>
            <p:nvPr/>
          </p:nvSpPr>
          <p:spPr>
            <a:xfrm>
              <a:off x="8697992" y="1599198"/>
              <a:ext cx="2950847" cy="78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Avenir Light"/>
                </a:rPr>
                <a:t>Key dimensions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Avenir Light"/>
                </a:rPr>
                <a:t>for any living organisms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B9B01C-4348-A540-B6E4-5607A9D089F2}"/>
                </a:ext>
              </a:extLst>
            </p:cNvPr>
            <p:cNvSpPr txBox="1"/>
            <p:nvPr/>
          </p:nvSpPr>
          <p:spPr>
            <a:xfrm>
              <a:off x="6810674" y="4375148"/>
              <a:ext cx="58086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7030A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Self</a:t>
              </a:r>
              <a:endParaRPr kumimoji="1" lang="ko-KR" altLang="en-US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AC3040-CD03-0E43-939A-3F842FA07B18}"/>
                </a:ext>
              </a:extLst>
            </p:cNvPr>
            <p:cNvSpPr txBox="1"/>
            <p:nvPr/>
          </p:nvSpPr>
          <p:spPr>
            <a:xfrm rot="16200000">
              <a:off x="7215787" y="3658516"/>
              <a:ext cx="978217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7030A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Valence</a:t>
              </a:r>
              <a:endParaRPr kumimoji="1" lang="ko-KR" altLang="en-US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D6CC51-EF9E-B442-8D4D-7C2E84F7FFDF}"/>
              </a:ext>
            </a:extLst>
          </p:cNvPr>
          <p:cNvGrpSpPr/>
          <p:nvPr/>
        </p:nvGrpSpPr>
        <p:grpSpPr>
          <a:xfrm>
            <a:off x="504922" y="2588385"/>
            <a:ext cx="4258077" cy="2806359"/>
            <a:chOff x="504922" y="2588385"/>
            <a:chExt cx="4258077" cy="28063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F11D0B6-EFCC-9149-9408-C44DF1C3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9282" y="2588385"/>
              <a:ext cx="1929960" cy="207889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C9789E-6032-C548-9EEA-7E1511BB1FF1}"/>
                </a:ext>
              </a:extLst>
            </p:cNvPr>
            <p:cNvSpPr/>
            <p:nvPr/>
          </p:nvSpPr>
          <p:spPr>
            <a:xfrm>
              <a:off x="504922" y="4609914"/>
              <a:ext cx="4258077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kumimoji="1" lang="en-US" altLang="ko-KR" sz="900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The most important “</a:t>
              </a:r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” is the </a:t>
              </a:r>
              <a:r>
                <a:rPr kumimoji="1" lang="en-US" altLang="ko-KR" u="sng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body</a:t>
              </a:r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; esp. the </a:t>
              </a:r>
              <a:r>
                <a:rPr kumimoji="1" lang="en-US" altLang="ko-KR" u="sng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interior</a:t>
              </a:r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 part of the body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A5CF6C-662D-D24C-8FF4-3F6C134B5564}"/>
              </a:ext>
            </a:extLst>
          </p:cNvPr>
          <p:cNvSpPr/>
          <p:nvPr/>
        </p:nvSpPr>
        <p:spPr>
          <a:xfrm>
            <a:off x="504922" y="5570302"/>
            <a:ext cx="6418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u="sng" dirty="0" err="1">
                <a:latin typeface="DXKPMStd Bold" panose="02020600000000000000" pitchFamily="18" charset="-127"/>
                <a:ea typeface="DXKPMStd Bold" panose="02020600000000000000" pitchFamily="18" charset="-127"/>
              </a:rPr>
              <a:t>Interoception</a:t>
            </a:r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 = sensing the interior part of the body</a:t>
            </a:r>
          </a:p>
          <a:p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                  = the key feature of the affect (good vs. bad)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D14189-744E-4E48-8ED0-A74E5B8E229B}"/>
              </a:ext>
            </a:extLst>
          </p:cNvPr>
          <p:cNvGrpSpPr/>
          <p:nvPr/>
        </p:nvGrpSpPr>
        <p:grpSpPr>
          <a:xfrm>
            <a:off x="463712" y="1226776"/>
            <a:ext cx="11406827" cy="1672379"/>
            <a:chOff x="463712" y="1226776"/>
            <a:chExt cx="11406827" cy="16723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02446C-73A5-684B-90A7-9FB8FAF7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712" y="1226776"/>
              <a:ext cx="11406827" cy="1672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BE90BD51-ED48-E548-83AE-624B69AAB67B}"/>
                </a:ext>
              </a:extLst>
            </p:cNvPr>
            <p:cNvCxnSpPr/>
            <p:nvPr/>
          </p:nvCxnSpPr>
          <p:spPr>
            <a:xfrm>
              <a:off x="1116858" y="2615019"/>
              <a:ext cx="15171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461C8062-3F89-FD4F-88CC-D656843E53DF}"/>
                </a:ext>
              </a:extLst>
            </p:cNvPr>
            <p:cNvCxnSpPr>
              <a:cxnSpLocks/>
            </p:cNvCxnSpPr>
            <p:nvPr/>
          </p:nvCxnSpPr>
          <p:spPr>
            <a:xfrm>
              <a:off x="8958067" y="2829563"/>
              <a:ext cx="216901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D5FCF288-98BB-7B4A-9AB9-0AFBFEFBAB52}"/>
                </a:ext>
              </a:extLst>
            </p:cNvPr>
            <p:cNvCxnSpPr>
              <a:cxnSpLocks/>
            </p:cNvCxnSpPr>
            <p:nvPr/>
          </p:nvCxnSpPr>
          <p:spPr>
            <a:xfrm>
              <a:off x="5291091" y="2380319"/>
              <a:ext cx="54237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0D3725-A8ED-1947-961A-53C701EB3491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49F7448-75C0-D540-B10E-A07BF8C7BDB7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716103A-13B8-6D4C-85DB-45C3FEB3F0F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2551C7E1-ACF2-3B48-A703-D38FAE322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82800C47-2056-AD45-9F43-700C10163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E28973F2-82EC-7C43-A074-781857027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68A38D-78C7-BB48-A51A-FB0BE028434B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7B74127-332A-C64F-A664-F79DF6A2C154}"/>
                  </a:ext>
                </a:extLst>
              </p14:cNvPr>
              <p14:cNvContentPartPr/>
              <p14:nvPr/>
            </p14:nvContentPartPr>
            <p14:xfrm>
              <a:off x="1334880" y="1113120"/>
              <a:ext cx="9670320" cy="37656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7B74127-332A-C64F-A664-F79DF6A2C1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520" y="1103760"/>
                <a:ext cx="9689040" cy="37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48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CEC71648-B561-9948-ABC5-5EF0E313847B}"/>
              </a:ext>
            </a:extLst>
          </p:cNvPr>
          <p:cNvSpPr txBox="1"/>
          <p:nvPr/>
        </p:nvSpPr>
        <p:spPr>
          <a:xfrm>
            <a:off x="356436" y="278446"/>
            <a:ext cx="312831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Dual system for somatic vs visceral</a:t>
            </a:r>
            <a:endParaRPr lang="en-US" altLang="ko-KR" sz="2400" b="1" dirty="0">
              <a:solidFill>
                <a:srgbClr val="C00000"/>
              </a:solidFill>
              <a:latin typeface="DXPnMStd" panose="02020600000000000000" pitchFamily="18" charset="-127"/>
              <a:ea typeface="DXPnMStd" panose="02020600000000000000" pitchFamily="18" charset="-127"/>
              <a:cs typeface="Avenir Ligh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C5A3F1-FEE6-8D42-9F21-638AF15DF8E5}"/>
              </a:ext>
            </a:extLst>
          </p:cNvPr>
          <p:cNvGrpSpPr/>
          <p:nvPr/>
        </p:nvGrpSpPr>
        <p:grpSpPr>
          <a:xfrm>
            <a:off x="2920879" y="0"/>
            <a:ext cx="8340167" cy="6579554"/>
            <a:chOff x="2920879" y="0"/>
            <a:chExt cx="8340167" cy="65795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12D499C-CBC4-5E42-883E-265EE8975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879" y="0"/>
              <a:ext cx="4299510" cy="657955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0894AC-79DF-A648-B834-F1713CC0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8553" y="1015252"/>
              <a:ext cx="4312493" cy="206149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2600011-F688-204A-B831-6D4E2B9D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330" y="3989234"/>
            <a:ext cx="5914196" cy="172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2F6D-7A38-4E49-B30F-B83438D7241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FE3831-7BE0-0C4C-A581-650C1BF988AD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82F05D-D852-7045-9BBA-FF29B11B732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BC55F5A-09ED-DA4C-BF21-086EF4DA0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BCF00C6-019A-344B-B3A7-E58CE9C15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2190C48-F922-7B49-84AD-32AF8D7DC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D7BFDB5-E997-984F-86D7-747B286826D4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E49F3C4-B3BB-8843-9148-74523AC6D59C}"/>
                  </a:ext>
                </a:extLst>
              </p14:cNvPr>
              <p14:cNvContentPartPr/>
              <p14:nvPr/>
            </p14:nvContentPartPr>
            <p14:xfrm>
              <a:off x="306720" y="86760"/>
              <a:ext cx="6125400" cy="4308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E49F3C4-B3BB-8843-9148-74523AC6D5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360" y="77400"/>
                <a:ext cx="6144120" cy="43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1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343974" y="259320"/>
            <a:ext cx="7035234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Neural systems for regulating </a:t>
            </a:r>
            <a:r>
              <a:rPr lang="en-US" altLang="ko-KR" sz="24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internal milieu </a:t>
            </a: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are distinct from systems for external environment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F67940-AAAA-8A49-82BB-5979D3EA3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57"/>
          <a:stretch/>
        </p:blipFill>
        <p:spPr>
          <a:xfrm>
            <a:off x="3619216" y="1979917"/>
            <a:ext cx="3057211" cy="340068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2A026E-CD7B-944C-A810-3D3832B9B862}"/>
              </a:ext>
            </a:extLst>
          </p:cNvPr>
          <p:cNvGrpSpPr>
            <a:grpSpLocks noChangeAspect="1"/>
          </p:cNvGrpSpPr>
          <p:nvPr/>
        </p:nvGrpSpPr>
        <p:grpSpPr>
          <a:xfrm>
            <a:off x="224327" y="1867712"/>
            <a:ext cx="3394889" cy="2042049"/>
            <a:chOff x="108846" y="2760799"/>
            <a:chExt cx="3488805" cy="209854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A80FD91-A36D-D647-8324-7C74E0C00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95" t="6965" r="37911" b="47686"/>
            <a:stretch/>
          </p:blipFill>
          <p:spPr>
            <a:xfrm>
              <a:off x="108846" y="2760799"/>
              <a:ext cx="3488805" cy="20985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4ABC2F0-10FE-F945-8AFD-6CA48DBA6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102" t="95049"/>
            <a:stretch/>
          </p:blipFill>
          <p:spPr>
            <a:xfrm>
              <a:off x="1034035" y="2876108"/>
              <a:ext cx="1638426" cy="324000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0CA1723-91A5-FC4D-8E39-72C59FDB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589" y="2078872"/>
            <a:ext cx="4920866" cy="350009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922013-8595-494E-8803-BD2620959415}"/>
              </a:ext>
            </a:extLst>
          </p:cNvPr>
          <p:cNvGrpSpPr>
            <a:grpSpLocks noChangeAspect="1"/>
          </p:cNvGrpSpPr>
          <p:nvPr/>
        </p:nvGrpSpPr>
        <p:grpSpPr>
          <a:xfrm>
            <a:off x="9267311" y="1189154"/>
            <a:ext cx="2131150" cy="540000"/>
            <a:chOff x="9235440" y="1029620"/>
            <a:chExt cx="2605798" cy="660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D303C3-DE0F-334E-8D0E-6810935A74DD}"/>
                </a:ext>
              </a:extLst>
            </p:cNvPr>
            <p:cNvSpPr txBox="1"/>
            <p:nvPr/>
          </p:nvSpPr>
          <p:spPr>
            <a:xfrm>
              <a:off x="9489440" y="1029620"/>
              <a:ext cx="23517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Taste-illness test (interior)</a:t>
              </a:r>
              <a:endParaRPr kumimoji="1" lang="ko-KR" altLang="en-US" sz="1400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235868-A678-AE48-8D6D-6A41D8F09630}"/>
                </a:ext>
              </a:extLst>
            </p:cNvPr>
            <p:cNvSpPr/>
            <p:nvPr/>
          </p:nvSpPr>
          <p:spPr>
            <a:xfrm>
              <a:off x="9235440" y="1114427"/>
              <a:ext cx="213360" cy="203802"/>
            </a:xfrm>
            <a:custGeom>
              <a:avLst/>
              <a:gdLst>
                <a:gd name="connsiteX0" fmla="*/ 0 w 213360"/>
                <a:gd name="connsiteY0" fmla="*/ 0 h 203802"/>
                <a:gd name="connsiteX1" fmla="*/ 213360 w 213360"/>
                <a:gd name="connsiteY1" fmla="*/ 0 h 203802"/>
                <a:gd name="connsiteX2" fmla="*/ 213360 w 213360"/>
                <a:gd name="connsiteY2" fmla="*/ 203802 h 203802"/>
                <a:gd name="connsiteX3" fmla="*/ 0 w 213360"/>
                <a:gd name="connsiteY3" fmla="*/ 203802 h 203802"/>
                <a:gd name="connsiteX4" fmla="*/ 0 w 213360"/>
                <a:gd name="connsiteY4" fmla="*/ 0 h 20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" h="203802" extrusionOk="0">
                  <a:moveTo>
                    <a:pt x="0" y="0"/>
                  </a:moveTo>
                  <a:cubicBezTo>
                    <a:pt x="88894" y="-2566"/>
                    <a:pt x="144235" y="8181"/>
                    <a:pt x="213360" y="0"/>
                  </a:cubicBezTo>
                  <a:cubicBezTo>
                    <a:pt x="204074" y="94411"/>
                    <a:pt x="206226" y="115157"/>
                    <a:pt x="213360" y="203802"/>
                  </a:cubicBezTo>
                  <a:cubicBezTo>
                    <a:pt x="144204" y="213703"/>
                    <a:pt x="53112" y="206941"/>
                    <a:pt x="0" y="203802"/>
                  </a:cubicBezTo>
                  <a:cubicBezTo>
                    <a:pt x="-1703" y="134519"/>
                    <a:pt x="-8558" y="8105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38B964E-D4BD-4241-9C66-66CEACE4DC53}"/>
                </a:ext>
              </a:extLst>
            </p:cNvPr>
            <p:cNvSpPr/>
            <p:nvPr/>
          </p:nvSpPr>
          <p:spPr>
            <a:xfrm>
              <a:off x="9235440" y="1455262"/>
              <a:ext cx="213360" cy="203802"/>
            </a:xfrm>
            <a:custGeom>
              <a:avLst/>
              <a:gdLst>
                <a:gd name="connsiteX0" fmla="*/ 0 w 213360"/>
                <a:gd name="connsiteY0" fmla="*/ 0 h 203802"/>
                <a:gd name="connsiteX1" fmla="*/ 213360 w 213360"/>
                <a:gd name="connsiteY1" fmla="*/ 0 h 203802"/>
                <a:gd name="connsiteX2" fmla="*/ 213360 w 213360"/>
                <a:gd name="connsiteY2" fmla="*/ 203802 h 203802"/>
                <a:gd name="connsiteX3" fmla="*/ 0 w 213360"/>
                <a:gd name="connsiteY3" fmla="*/ 203802 h 203802"/>
                <a:gd name="connsiteX4" fmla="*/ 0 w 213360"/>
                <a:gd name="connsiteY4" fmla="*/ 0 h 20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" h="203802" fill="none" extrusionOk="0">
                  <a:moveTo>
                    <a:pt x="0" y="0"/>
                  </a:moveTo>
                  <a:cubicBezTo>
                    <a:pt x="69581" y="8823"/>
                    <a:pt x="170045" y="5317"/>
                    <a:pt x="213360" y="0"/>
                  </a:cubicBezTo>
                  <a:cubicBezTo>
                    <a:pt x="219915" y="67908"/>
                    <a:pt x="204630" y="148470"/>
                    <a:pt x="213360" y="203802"/>
                  </a:cubicBezTo>
                  <a:cubicBezTo>
                    <a:pt x="162815" y="203467"/>
                    <a:pt x="100002" y="205257"/>
                    <a:pt x="0" y="203802"/>
                  </a:cubicBezTo>
                  <a:cubicBezTo>
                    <a:pt x="-4808" y="161891"/>
                    <a:pt x="-5562" y="42153"/>
                    <a:pt x="0" y="0"/>
                  </a:cubicBezTo>
                  <a:close/>
                </a:path>
                <a:path w="213360" h="203802" stroke="0" extrusionOk="0">
                  <a:moveTo>
                    <a:pt x="0" y="0"/>
                  </a:moveTo>
                  <a:cubicBezTo>
                    <a:pt x="63880" y="-3649"/>
                    <a:pt x="113145" y="-9145"/>
                    <a:pt x="213360" y="0"/>
                  </a:cubicBezTo>
                  <a:cubicBezTo>
                    <a:pt x="211980" y="80402"/>
                    <a:pt x="203832" y="134741"/>
                    <a:pt x="213360" y="203802"/>
                  </a:cubicBezTo>
                  <a:cubicBezTo>
                    <a:pt x="134839" y="209573"/>
                    <a:pt x="106370" y="214342"/>
                    <a:pt x="0" y="203802"/>
                  </a:cubicBezTo>
                  <a:cubicBezTo>
                    <a:pt x="-7525" y="128701"/>
                    <a:pt x="-9589" y="7945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40F1D7-D351-5241-B702-65EECA5DAA40}"/>
                </a:ext>
              </a:extLst>
            </p:cNvPr>
            <p:cNvSpPr txBox="1"/>
            <p:nvPr/>
          </p:nvSpPr>
          <p:spPr>
            <a:xfrm>
              <a:off x="9489440" y="1382112"/>
              <a:ext cx="2323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Buzz-shock test (exterior)</a:t>
              </a:r>
              <a:endParaRPr kumimoji="1" lang="ko-KR" altLang="en-US" sz="1400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8B608A-9B10-924F-AA04-A440C9C92DBA}"/>
              </a:ext>
            </a:extLst>
          </p:cNvPr>
          <p:cNvSpPr/>
          <p:nvPr/>
        </p:nvSpPr>
        <p:spPr>
          <a:xfrm>
            <a:off x="444558" y="5723084"/>
            <a:ext cx="7274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C</a:t>
            </a:r>
            <a:r>
              <a:rPr kumimoji="1" lang="en-US" altLang="ko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ontrolling internal milieu is well-preserved (it’s more basic)</a:t>
            </a:r>
            <a:endParaRPr kumimoji="1" lang="en-US" altLang="ko-KR" sz="1600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460821-CF13-3346-8992-2961C1CDE48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FFFA71-5298-B84E-9DDC-4EAB2B299E5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F8C1-6949-424F-A94C-8DFCC1E2BE4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AD95150E-C9ED-F347-B605-EEF88E9E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F122A62-10AE-3F46-BFE5-441940972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6997345-E2E1-A54D-9729-2B7D83BFC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82BB61-5D24-0C49-8FCC-4692AF8DE67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6C297F6-B092-E549-8BC7-E928B5691A11}"/>
                  </a:ext>
                </a:extLst>
              </p14:cNvPr>
              <p14:cNvContentPartPr/>
              <p14:nvPr/>
            </p14:nvContentPartPr>
            <p14:xfrm>
              <a:off x="467640" y="1707840"/>
              <a:ext cx="730440" cy="306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6C297F6-B092-E549-8BC7-E928B5691A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8280" y="1698480"/>
                <a:ext cx="749160" cy="3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5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498AB4-B309-2B4B-B7A4-DE4FD13615D5}"/>
              </a:ext>
            </a:extLst>
          </p:cNvPr>
          <p:cNvGrpSpPr/>
          <p:nvPr/>
        </p:nvGrpSpPr>
        <p:grpSpPr>
          <a:xfrm>
            <a:off x="2274393" y="437502"/>
            <a:ext cx="7295043" cy="5542535"/>
            <a:chOff x="308433" y="258311"/>
            <a:chExt cx="7295043" cy="55425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C178CD-2613-9544-BAA2-C354FE636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325" y="1687465"/>
              <a:ext cx="7039151" cy="41133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FC734D-072F-DF43-9EA5-415A5A02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433" y="258311"/>
              <a:ext cx="3613415" cy="1266799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17B71-D8D6-E149-847C-3E5B61593B76}"/>
              </a:ext>
            </a:extLst>
          </p:cNvPr>
          <p:cNvSpPr/>
          <p:nvPr/>
        </p:nvSpPr>
        <p:spPr>
          <a:xfrm>
            <a:off x="108025" y="6155660"/>
            <a:ext cx="4102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 err="1">
                <a:latin typeface="DXKPMStd Bold" panose="02020600000000000000" pitchFamily="18" charset="-127"/>
                <a:ea typeface="DXKPMStd Bold" panose="02020600000000000000" pitchFamily="18" charset="-127"/>
              </a:rPr>
              <a:t>Mesulam</a:t>
            </a:r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, 1998,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Brain</a:t>
            </a:r>
            <a:endParaRPr lang="ko-Kore-KR" altLang="en-US" sz="12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2F4CFF-2C23-9845-82EB-AAF66CBA6CF2}"/>
              </a:ext>
            </a:extLst>
          </p:cNvPr>
          <p:cNvGrpSpPr/>
          <p:nvPr/>
        </p:nvGrpSpPr>
        <p:grpSpPr>
          <a:xfrm>
            <a:off x="3015398" y="4428461"/>
            <a:ext cx="6090993" cy="369332"/>
            <a:chOff x="1049438" y="4338047"/>
            <a:chExt cx="609099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829716-CB93-D747-8E22-839279539DB6}"/>
                </a:ext>
              </a:extLst>
            </p:cNvPr>
            <p:cNvSpPr txBox="1"/>
            <p:nvPr/>
          </p:nvSpPr>
          <p:spPr>
            <a:xfrm>
              <a:off x="6651195" y="4338047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8A866-8B8E-B94A-B464-A0F16DBAE720}"/>
                </a:ext>
              </a:extLst>
            </p:cNvPr>
            <p:cNvSpPr txBox="1"/>
            <p:nvPr/>
          </p:nvSpPr>
          <p:spPr>
            <a:xfrm>
              <a:off x="1049438" y="4338047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FA840FE8-51A8-9A42-AF5C-D853CA685C60}"/>
                </a:ext>
              </a:extLst>
            </p:cNvPr>
            <p:cNvCxnSpPr/>
            <p:nvPr/>
          </p:nvCxnSpPr>
          <p:spPr>
            <a:xfrm>
              <a:off x="2006353" y="4540469"/>
              <a:ext cx="457200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CF14B-E2F8-FF4F-B624-3558AC3AA6E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49AAC8-0F8F-6047-AFCE-43E19E4CAB2E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7A78519-4427-7045-AD0D-FE9546E94EF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35A16D05-FB61-5343-B1FB-681DDED4C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BC499969-A31E-3D4E-BFA5-2C2B7EE15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236BAE6-6D7F-1045-9151-D3FDB7A59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F860A5-3A64-6D4E-A0A6-9A469713F22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1E12DF5-6EBF-0249-A06C-D2871A330AED}"/>
                  </a:ext>
                </a:extLst>
              </p14:cNvPr>
              <p14:cNvContentPartPr/>
              <p14:nvPr/>
            </p14:nvContentPartPr>
            <p14:xfrm>
              <a:off x="2677680" y="1218600"/>
              <a:ext cx="7527960" cy="40669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1E12DF5-6EBF-0249-A06C-D2871A330A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8320" y="1209240"/>
                <a:ext cx="7546680" cy="408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215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444558" y="209350"/>
            <a:ext cx="1133291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But for human, there are </a:t>
            </a:r>
            <a:r>
              <a:rPr lang="en-US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more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 than the body!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92AB4F-C0B9-6945-9D47-F3D636F31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" t="1777" r="2822" b="2641"/>
          <a:stretch/>
        </p:blipFill>
        <p:spPr>
          <a:xfrm>
            <a:off x="5801357" y="1444294"/>
            <a:ext cx="3688080" cy="462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583ED6-2102-2645-AD4C-7C3A83692FD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79F292-F522-F34C-8A32-6739D2B0C17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D5167-C830-3046-88E7-766E2439122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E71C178-74F4-604B-89AE-57F321EB8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4BCD3F2-FDD2-5246-B299-987567E34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A09AD14-969A-564F-A70C-18E6E5C77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D96A40-5980-6C4A-A4D0-854AF910B36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31682B-DA52-5F43-A093-456E6C3DB583}"/>
              </a:ext>
            </a:extLst>
          </p:cNvPr>
          <p:cNvGrpSpPr/>
          <p:nvPr/>
        </p:nvGrpSpPr>
        <p:grpSpPr>
          <a:xfrm>
            <a:off x="2541567" y="924044"/>
            <a:ext cx="2802806" cy="5842516"/>
            <a:chOff x="9244119" y="808195"/>
            <a:chExt cx="2802806" cy="58425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5C55F14-1107-6B41-98DC-95A3588B2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6847" y="808195"/>
              <a:ext cx="2538966" cy="174553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23A158-9CF4-EB44-9071-63FE8677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44119" y="2593611"/>
              <a:ext cx="2802806" cy="40571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EBB566-F998-E74E-BAC7-B5B0FF979051}"/>
                  </a:ext>
                </a:extLst>
              </p14:cNvPr>
              <p14:cNvContentPartPr/>
              <p14:nvPr/>
            </p14:nvContentPartPr>
            <p14:xfrm>
              <a:off x="5252400" y="1227960"/>
              <a:ext cx="3321000" cy="39690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EBB566-F998-E74E-BAC7-B5B0FF9790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43040" y="1218600"/>
                <a:ext cx="3339720" cy="39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8D5C6AE-35BD-134F-9DF0-79F528DE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235" y="2041538"/>
            <a:ext cx="3005840" cy="30435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17B71-D8D6-E149-847C-3E5B61593B76}"/>
              </a:ext>
            </a:extLst>
          </p:cNvPr>
          <p:cNvSpPr/>
          <p:nvPr/>
        </p:nvSpPr>
        <p:spPr>
          <a:xfrm>
            <a:off x="108025" y="6205108"/>
            <a:ext cx="4102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Margulies et al., 2016,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PNAS</a:t>
            </a:r>
            <a:endParaRPr lang="ko-Kore-KR" altLang="en-US" sz="12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FD291C-405F-664C-B0BC-3BCE2709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81" y="2138597"/>
            <a:ext cx="4416864" cy="2680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6E32D0-1256-794C-84DC-FDEFA32E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31" y="431332"/>
            <a:ext cx="6285269" cy="118458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48CF63-008B-C540-B8D7-626CD27D1ACC}"/>
              </a:ext>
            </a:extLst>
          </p:cNvPr>
          <p:cNvGrpSpPr/>
          <p:nvPr/>
        </p:nvGrpSpPr>
        <p:grpSpPr>
          <a:xfrm>
            <a:off x="2290566" y="4737773"/>
            <a:ext cx="2480066" cy="387401"/>
            <a:chOff x="8463930" y="3178170"/>
            <a:chExt cx="2480066" cy="3874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4EE326-A08E-E24F-884C-538FA94F7E4B}"/>
                </a:ext>
              </a:extLst>
            </p:cNvPr>
            <p:cNvSpPr txBox="1"/>
            <p:nvPr/>
          </p:nvSpPr>
          <p:spPr>
            <a:xfrm>
              <a:off x="10454760" y="3196239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2145A7-0713-9242-8ACC-0EB94C6285BD}"/>
                </a:ext>
              </a:extLst>
            </p:cNvPr>
            <p:cNvSpPr txBox="1"/>
            <p:nvPr/>
          </p:nvSpPr>
          <p:spPr>
            <a:xfrm>
              <a:off x="8463930" y="3178170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1CAB496C-FEFE-C54F-B1A9-A60FF0B772DA}"/>
                </a:ext>
              </a:extLst>
            </p:cNvPr>
            <p:cNvCxnSpPr>
              <a:cxnSpLocks/>
            </p:cNvCxnSpPr>
            <p:nvPr/>
          </p:nvCxnSpPr>
          <p:spPr>
            <a:xfrm>
              <a:off x="9369900" y="3372168"/>
              <a:ext cx="108486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286A18-EC40-2347-8510-16DD6CF44464}"/>
              </a:ext>
            </a:extLst>
          </p:cNvPr>
          <p:cNvGrpSpPr/>
          <p:nvPr/>
        </p:nvGrpSpPr>
        <p:grpSpPr>
          <a:xfrm>
            <a:off x="8259569" y="2493963"/>
            <a:ext cx="858053" cy="2749463"/>
            <a:chOff x="8259569" y="2493963"/>
            <a:chExt cx="858053" cy="27494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2CDEB8-8DE0-5442-94C0-37A64A0481B1}"/>
                </a:ext>
              </a:extLst>
            </p:cNvPr>
            <p:cNvSpPr/>
            <p:nvPr/>
          </p:nvSpPr>
          <p:spPr>
            <a:xfrm rot="19229767">
              <a:off x="8382513" y="2493963"/>
              <a:ext cx="501041" cy="2749463"/>
            </a:xfrm>
            <a:prstGeom prst="rect">
              <a:avLst/>
            </a:prstGeom>
            <a:solidFill>
              <a:srgbClr val="FFFF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725266-18AC-7C49-9A1A-E9B610539328}"/>
                </a:ext>
              </a:extLst>
            </p:cNvPr>
            <p:cNvGrpSpPr/>
            <p:nvPr/>
          </p:nvGrpSpPr>
          <p:grpSpPr>
            <a:xfrm rot="2905531">
              <a:off x="7332724" y="3454023"/>
              <a:ext cx="2711744" cy="858053"/>
              <a:chOff x="8654523" y="2931429"/>
              <a:chExt cx="2711744" cy="8580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4BBA66-9FFC-C649-ABBD-6EA797C90D2B}"/>
                  </a:ext>
                </a:extLst>
              </p:cNvPr>
              <p:cNvSpPr txBox="1"/>
              <p:nvPr/>
            </p:nvSpPr>
            <p:spPr>
              <a:xfrm>
                <a:off x="10432998" y="3206434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C00000"/>
                    </a:solidFill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Not me</a:t>
                </a:r>
                <a:endParaRPr kumimoji="1" lang="ko-KR" altLang="en-US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6501C8-B7DD-134C-A5DA-97128F6B32B0}"/>
                  </a:ext>
                </a:extLst>
              </p:cNvPr>
              <p:cNvSpPr txBox="1"/>
              <p:nvPr/>
            </p:nvSpPr>
            <p:spPr>
              <a:xfrm>
                <a:off x="8654523" y="31380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C00000"/>
                    </a:solidFill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Me</a:t>
                </a:r>
                <a:endParaRPr kumimoji="1" lang="ko-KR" altLang="en-US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  <p:cxnSp>
            <p:nvCxnSpPr>
              <p:cNvPr id="28" name="직선 연결선[R] 27">
                <a:extLst>
                  <a:ext uri="{FF2B5EF4-FFF2-40B4-BE49-F238E27FC236}">
                    <a16:creationId xmlns:a16="http://schemas.microsoft.com/office/drawing/2014/main" id="{6024B095-3333-4447-B497-3455CB6E90C9}"/>
                  </a:ext>
                </a:extLst>
              </p:cNvPr>
              <p:cNvCxnSpPr>
                <a:cxnSpLocks/>
              </p:cNvCxnSpPr>
              <p:nvPr/>
            </p:nvCxnSpPr>
            <p:spPr>
              <a:xfrm rot="18694469">
                <a:off x="9375447" y="2853683"/>
                <a:ext cx="858053" cy="1013545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256B86-CE84-2046-9128-4CF626AD058B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1D32483-1CFE-3F46-BC1A-B0DEF64DA44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D5EE577-2C7E-7449-AC8B-858DA34E40F5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03C2E41-3969-5445-B18F-349A58B08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D9C32FA-A57F-E047-8FC9-12F52B0B1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143EEB48-30D2-CA4E-AE4D-E33A5E158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41A0D5-938D-A247-B685-D92FFFC1994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2A16887-EE52-2D46-BC9F-C795E325A919}"/>
                  </a:ext>
                </a:extLst>
              </p14:cNvPr>
              <p14:cNvContentPartPr/>
              <p14:nvPr/>
            </p14:nvContentPartPr>
            <p14:xfrm>
              <a:off x="6915960" y="2442240"/>
              <a:ext cx="3406680" cy="27500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2A16887-EE52-2D46-BC9F-C795E325A9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6600" y="2432880"/>
                <a:ext cx="3425400" cy="27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54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17B71-D8D6-E149-847C-3E5B61593B76}"/>
              </a:ext>
            </a:extLst>
          </p:cNvPr>
          <p:cNvSpPr/>
          <p:nvPr/>
        </p:nvSpPr>
        <p:spPr>
          <a:xfrm>
            <a:off x="69202" y="6047696"/>
            <a:ext cx="441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Margulies et al., 2016,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PNAS; </a:t>
            </a:r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Binder &amp; Desai, 2011,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TICS</a:t>
            </a:r>
            <a:endParaRPr lang="ko-Kore-KR" altLang="en-US" sz="12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3690EE-3E57-D74F-9760-E144BA75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890" y="2124553"/>
            <a:ext cx="5033378" cy="2891832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FEBD1618-75F6-A949-8AC6-88E7495E6322}"/>
              </a:ext>
            </a:extLst>
          </p:cNvPr>
          <p:cNvSpPr txBox="1"/>
          <p:nvPr/>
        </p:nvSpPr>
        <p:spPr>
          <a:xfrm>
            <a:off x="6657146" y="5061511"/>
            <a:ext cx="4465966" cy="36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Meta-analysis of semantic processing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3E14A046-7503-604B-98FA-6AD5689E94C3}"/>
              </a:ext>
            </a:extLst>
          </p:cNvPr>
          <p:cNvSpPr txBox="1"/>
          <p:nvPr/>
        </p:nvSpPr>
        <p:spPr>
          <a:xfrm>
            <a:off x="6448596" y="1133422"/>
            <a:ext cx="4465966" cy="40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  <a:cs typeface="Avenir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416749-8F5B-F349-B85D-24CAA6F9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81" y="2138597"/>
            <a:ext cx="4416864" cy="268017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7F7B10-B003-624B-B053-20F5BBAE4606}"/>
              </a:ext>
            </a:extLst>
          </p:cNvPr>
          <p:cNvGrpSpPr/>
          <p:nvPr/>
        </p:nvGrpSpPr>
        <p:grpSpPr>
          <a:xfrm>
            <a:off x="2290566" y="4737773"/>
            <a:ext cx="2480066" cy="387401"/>
            <a:chOff x="8463930" y="3178170"/>
            <a:chExt cx="2480066" cy="3874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A93F7D-D1DD-C04C-8086-E6EE32A04A7B}"/>
                </a:ext>
              </a:extLst>
            </p:cNvPr>
            <p:cNvSpPr txBox="1"/>
            <p:nvPr/>
          </p:nvSpPr>
          <p:spPr>
            <a:xfrm>
              <a:off x="10454760" y="3196239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6B7D4E-0F3B-9948-9659-2A54FE190E0C}"/>
                </a:ext>
              </a:extLst>
            </p:cNvPr>
            <p:cNvSpPr txBox="1"/>
            <p:nvPr/>
          </p:nvSpPr>
          <p:spPr>
            <a:xfrm>
              <a:off x="8463930" y="3178170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4BC5894F-75D9-1D4E-8ED9-3471F33719B5}"/>
                </a:ext>
              </a:extLst>
            </p:cNvPr>
            <p:cNvCxnSpPr>
              <a:cxnSpLocks/>
            </p:cNvCxnSpPr>
            <p:nvPr/>
          </p:nvCxnSpPr>
          <p:spPr>
            <a:xfrm>
              <a:off x="9369900" y="3372168"/>
              <a:ext cx="108486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DB9FB0-A008-2841-8888-A42A2392CB2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C2F84EE-47D3-A241-828C-9E198D0AB562}"/>
              </a:ext>
            </a:extLst>
          </p:cNvPr>
          <p:cNvSpPr txBox="1"/>
          <p:nvPr/>
        </p:nvSpPr>
        <p:spPr>
          <a:xfrm>
            <a:off x="444558" y="209350"/>
            <a:ext cx="1133291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Overlap between “</a:t>
            </a:r>
            <a:r>
              <a:rPr lang="en-US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me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” system and “</a:t>
            </a:r>
            <a:r>
              <a:rPr lang="en-US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meaning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” system in the brain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045D68-0F9D-614C-B090-F05F6B3AFE65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B4FACA5-8268-094B-8740-DD466A725F8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8963A28-9204-D849-9A2B-BDE2B9CC5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142C017-1BE3-B04E-96F5-B5AE4FAC5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69F39C2-9205-5B45-8F27-F59A9BE3E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3C32D6-E74A-BF4E-AD28-FAE6B18A999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D55E11F2-36BD-2A4D-8631-3939BFF8B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958" y="941225"/>
            <a:ext cx="4407805" cy="1714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BFBE3D8-124A-564E-B647-54AFFDAECA3A}"/>
                  </a:ext>
                </a:extLst>
              </p14:cNvPr>
              <p14:cNvContentPartPr/>
              <p14:nvPr/>
            </p14:nvContentPartPr>
            <p14:xfrm>
              <a:off x="3282840" y="789480"/>
              <a:ext cx="7114320" cy="16812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BFBE3D8-124A-564E-B647-54AFFDAECA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73480" y="780120"/>
                <a:ext cx="7133040" cy="16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821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87456" y="3136612"/>
            <a:ext cx="58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Brain in affective neuroscience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61851" y="236238"/>
            <a:ext cx="45753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Emotion: mere reflexes?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D46C17-D69D-4A46-B8FD-29DCD9F6FB76}"/>
              </a:ext>
            </a:extLst>
          </p:cNvPr>
          <p:cNvGrpSpPr/>
          <p:nvPr/>
        </p:nvGrpSpPr>
        <p:grpSpPr>
          <a:xfrm>
            <a:off x="2008890" y="1267297"/>
            <a:ext cx="7150608" cy="3807769"/>
            <a:chOff x="2008890" y="1267297"/>
            <a:chExt cx="7150608" cy="3807769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ACEE74A6-B2CB-0B47-97AE-CD9B2CA56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890" y="1636629"/>
              <a:ext cx="7150608" cy="343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A34F45-F20F-A84F-BB19-8A294FF4F28C}"/>
                </a:ext>
              </a:extLst>
            </p:cNvPr>
            <p:cNvSpPr txBox="1"/>
            <p:nvPr/>
          </p:nvSpPr>
          <p:spPr>
            <a:xfrm>
              <a:off x="4328625" y="1267297"/>
              <a:ext cx="353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Something like knee jerk reflex?</a:t>
              </a:r>
              <a:endParaRPr kumimoji="1" lang="ko-Kore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09C98B-D2B9-6F49-8673-1317E7CA61C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156D72-143E-494A-A6DF-0236DF9DF5BA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7671B8C-94CE-DE41-989C-9C83BDC631DC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0E527D3-2623-AF4A-861D-017FB34E7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C556EA1-CF51-3441-ABE9-23435618A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6A49D27-1109-8447-B5E9-A313CC704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6CDA8A-461E-974F-8A45-1A6F8C5A68C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A35EA65-B847-D144-AF0C-CD1C1487CB65}"/>
                  </a:ext>
                </a:extLst>
              </p14:cNvPr>
              <p14:cNvContentPartPr/>
              <p14:nvPr/>
            </p14:nvContentPartPr>
            <p14:xfrm>
              <a:off x="511200" y="672840"/>
              <a:ext cx="7451640" cy="978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A35EA65-B847-D144-AF0C-CD1C1487CB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840" y="663480"/>
                <a:ext cx="7470360" cy="9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77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Affective</a:t>
            </a:r>
            <a:r>
              <a:rPr kumimoji="1"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 </a:t>
            </a:r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neuroscience</a:t>
            </a:r>
            <a:endParaRPr kumimoji="1" lang="ko-KR" altLang="en-US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3" name="텍스트 상자 13">
            <a:extLst>
              <a:ext uri="{FF2B5EF4-FFF2-40B4-BE49-F238E27FC236}">
                <a16:creationId xmlns:a16="http://schemas.microsoft.com/office/drawing/2014/main" id="{C915869E-01D7-6647-9547-C7A8E6EB0304}"/>
              </a:ext>
            </a:extLst>
          </p:cNvPr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C72E32-FBC1-0E4A-97F1-0B693DDDFC95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39CEB00-E9C7-E34D-A058-2B757A3F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7F2EA78-5C74-4E46-86B2-D0BECFA1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0B8C49B-8ADE-F04A-BAED-8406DBEA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CEDB94-0059-0D44-B035-CB9FEF2F103D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61851" y="236238"/>
            <a:ext cx="4355869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Emotion: decoupled reflexes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EA5C2D-03F9-BE4F-A057-18081932FAE4}"/>
              </a:ext>
            </a:extLst>
          </p:cNvPr>
          <p:cNvGrpSpPr/>
          <p:nvPr/>
        </p:nvGrpSpPr>
        <p:grpSpPr>
          <a:xfrm>
            <a:off x="1709935" y="2104066"/>
            <a:ext cx="9077062" cy="2488598"/>
            <a:chOff x="1709935" y="2104066"/>
            <a:chExt cx="9077062" cy="248859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903E148-5F96-C040-AC7C-F9D09122D830}"/>
                </a:ext>
              </a:extLst>
            </p:cNvPr>
            <p:cNvSpPr/>
            <p:nvPr/>
          </p:nvSpPr>
          <p:spPr>
            <a:xfrm>
              <a:off x="1709935" y="2104066"/>
              <a:ext cx="2438243" cy="24885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Stimulus</a:t>
              </a:r>
              <a:endParaRPr kumimoji="1"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DB5E27-7A70-064E-8DF9-DC968AE6FDE3}"/>
                </a:ext>
              </a:extLst>
            </p:cNvPr>
            <p:cNvSpPr/>
            <p:nvPr/>
          </p:nvSpPr>
          <p:spPr>
            <a:xfrm>
              <a:off x="8348754" y="2104067"/>
              <a:ext cx="2438243" cy="24885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Response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59EEFF6-62A7-EF4F-9F47-7F6D765A4919}"/>
                </a:ext>
              </a:extLst>
            </p:cNvPr>
            <p:cNvCxnSpPr/>
            <p:nvPr/>
          </p:nvCxnSpPr>
          <p:spPr>
            <a:xfrm>
              <a:off x="4362425" y="3348366"/>
              <a:ext cx="37058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D3491C-51A6-0D4A-863D-24E297AE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53" y="1722217"/>
            <a:ext cx="2781206" cy="341356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F78970-47AA-8A4B-ADEA-EA14F8195191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56E1F7-BCC0-CC41-9427-8CC364AD256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F0D4D20-2C19-8044-A1F4-7C8DFC59EC6C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D3E36E1-5FEF-9748-88EE-E2158C9A9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A465FC2-129D-3940-8709-46F22D33F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C6767183-C917-4F46-A230-C0C2D3823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21AD587-7DBB-2B42-A6F1-A33C9EC5A1C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BA6AA76-2E42-384C-A41E-98608FDCCC80}"/>
                  </a:ext>
                </a:extLst>
              </p14:cNvPr>
              <p14:cNvContentPartPr/>
              <p14:nvPr/>
            </p14:nvContentPartPr>
            <p14:xfrm>
              <a:off x="318960" y="676440"/>
              <a:ext cx="10517760" cy="41126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BA6AA76-2E42-384C-A41E-98608FDCCC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600" y="667080"/>
                <a:ext cx="10536480" cy="41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67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FE40D2-B174-254F-AC0C-AC621265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08" y="1216736"/>
            <a:ext cx="7565184" cy="442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1B1819-5B22-9546-9B9C-A14CB4822C7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9565D6-147B-9B4F-9053-39BCA2E214CF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F95EACE-8BD5-F849-932B-AE744E55C7EA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17522D6-E89D-CB48-927C-0D9AAD608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E808627-F5B3-6E4B-8AD7-659087CD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752941C-66FA-C943-9479-DEAB3E5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287248-7488-3646-9D75-1D16F76A87B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0403F44-E057-FA4C-833F-F780961A4838}"/>
                  </a:ext>
                </a:extLst>
              </p14:cNvPr>
              <p14:cNvContentPartPr/>
              <p14:nvPr/>
            </p14:nvContentPartPr>
            <p14:xfrm>
              <a:off x="1694160" y="2304000"/>
              <a:ext cx="7632360" cy="27158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0403F44-E057-FA4C-833F-F780961A48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4800" y="2294640"/>
                <a:ext cx="7651080" cy="27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094B77E2-BB07-3D40-9F21-697955F32AAA}"/>
              </a:ext>
            </a:extLst>
          </p:cNvPr>
          <p:cNvSpPr txBox="1"/>
          <p:nvPr/>
        </p:nvSpPr>
        <p:spPr>
          <a:xfrm>
            <a:off x="645342" y="1124514"/>
            <a:ext cx="326409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Descending projections from multiple systems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Critical areas: Hypothalamus, PAG, amygdala, and medial prefrontal cortex, etc.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Called the “visceromotor” network or “central autonomic network”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9BB60B-328B-CB4E-8470-0E7F5FCB6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459" y="933376"/>
            <a:ext cx="3291319" cy="58093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FFBAD0-5BB3-C14E-B342-333E40126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02" y="949142"/>
            <a:ext cx="3324114" cy="55668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BB73771-2411-094A-AED2-2D2A5D200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7" y="3849059"/>
            <a:ext cx="4164429" cy="252468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CAF4E9-E11E-254C-B735-0B18EE614A4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741AB6-4592-2745-9280-AF525CD40A33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8A4E2AB-6920-924C-9027-B33796C10D97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85D3561-E164-E948-B1CF-42608BDF9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D96306A-E6B8-854E-A56E-D890DF484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3A0FD8E-668D-AB44-8187-B52D614C1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DBD4A9-FA34-5948-ADF8-855F87FF7BA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9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C1FEF85-8D17-8E45-B3C4-902EC1DBBE78}"/>
                  </a:ext>
                </a:extLst>
              </p14:cNvPr>
              <p14:cNvContentPartPr/>
              <p14:nvPr/>
            </p14:nvContentPartPr>
            <p14:xfrm>
              <a:off x="1431720" y="3435480"/>
              <a:ext cx="2214360" cy="12870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C1FEF85-8D17-8E45-B3C4-902EC1DBBE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22360" y="3426120"/>
                <a:ext cx="2233080" cy="13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3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16A0A4-9293-6A4E-8286-F794671D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1" y="646109"/>
            <a:ext cx="7847196" cy="5653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0081C3-5640-CA41-96E5-11106D054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466" y="761594"/>
            <a:ext cx="3324114" cy="5566890"/>
          </a:xfrm>
          <a:prstGeom prst="rect">
            <a:avLst/>
          </a:prstGeom>
        </p:spPr>
      </p:pic>
      <p:sp>
        <p:nvSpPr>
          <p:cNvPr id="13" name="TextBox 103">
            <a:extLst>
              <a:ext uri="{FF2B5EF4-FFF2-40B4-BE49-F238E27FC236}">
                <a16:creationId xmlns:a16="http://schemas.microsoft.com/office/drawing/2014/main" id="{0A3C2A7E-CA88-1A46-8717-27B7BECA5EE7}"/>
              </a:ext>
            </a:extLst>
          </p:cNvPr>
          <p:cNvSpPr txBox="1"/>
          <p:nvPr/>
        </p:nvSpPr>
        <p:spPr>
          <a:xfrm>
            <a:off x="216491" y="6132307"/>
            <a:ext cx="1880323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Parasympathetic output</a:t>
            </a:r>
          </a:p>
        </p:txBody>
      </p:sp>
      <p:sp>
        <p:nvSpPr>
          <p:cNvPr id="15" name="TextBox 103">
            <a:extLst>
              <a:ext uri="{FF2B5EF4-FFF2-40B4-BE49-F238E27FC236}">
                <a16:creationId xmlns:a16="http://schemas.microsoft.com/office/drawing/2014/main" id="{FD2536B3-1C15-8E48-999E-EC06C0885B19}"/>
              </a:ext>
            </a:extLst>
          </p:cNvPr>
          <p:cNvSpPr txBox="1"/>
          <p:nvPr/>
        </p:nvSpPr>
        <p:spPr>
          <a:xfrm>
            <a:off x="2244530" y="5314404"/>
            <a:ext cx="1555074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Sympathetic output</a:t>
            </a:r>
          </a:p>
        </p:txBody>
      </p:sp>
      <p:sp>
        <p:nvSpPr>
          <p:cNvPr id="16" name="TextBox 103">
            <a:extLst>
              <a:ext uri="{FF2B5EF4-FFF2-40B4-BE49-F238E27FC236}">
                <a16:creationId xmlns:a16="http://schemas.microsoft.com/office/drawing/2014/main" id="{F7D24A64-E8CD-4C48-BF63-6B6B8BF81C06}"/>
              </a:ext>
            </a:extLst>
          </p:cNvPr>
          <p:cNvSpPr txBox="1"/>
          <p:nvPr/>
        </p:nvSpPr>
        <p:spPr>
          <a:xfrm>
            <a:off x="1277577" y="4150383"/>
            <a:ext cx="2961356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Cranial nerve nuclei and others</a:t>
            </a:r>
          </a:p>
        </p:txBody>
      </p:sp>
      <p:sp>
        <p:nvSpPr>
          <p:cNvPr id="23" name="TextBox 103">
            <a:extLst>
              <a:ext uri="{FF2B5EF4-FFF2-40B4-BE49-F238E27FC236}">
                <a16:creationId xmlns:a16="http://schemas.microsoft.com/office/drawing/2014/main" id="{AEA0AF90-48CA-1642-9279-C1B7FFE85C22}"/>
              </a:ext>
            </a:extLst>
          </p:cNvPr>
          <p:cNvSpPr txBox="1"/>
          <p:nvPr/>
        </p:nvSpPr>
        <p:spPr>
          <a:xfrm>
            <a:off x="3651465" y="3568373"/>
            <a:ext cx="1518175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NE system</a:t>
            </a:r>
          </a:p>
        </p:txBody>
      </p:sp>
      <p:sp>
        <p:nvSpPr>
          <p:cNvPr id="24" name="TextBox 103">
            <a:extLst>
              <a:ext uri="{FF2B5EF4-FFF2-40B4-BE49-F238E27FC236}">
                <a16:creationId xmlns:a16="http://schemas.microsoft.com/office/drawing/2014/main" id="{4FFCDF93-997B-C34E-8AE8-59BBD4970BC8}"/>
              </a:ext>
            </a:extLst>
          </p:cNvPr>
          <p:cNvSpPr txBox="1"/>
          <p:nvPr/>
        </p:nvSpPr>
        <p:spPr>
          <a:xfrm>
            <a:off x="2676270" y="2827603"/>
            <a:ext cx="159220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opioid </a:t>
            </a:r>
            <a:b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and 5HT system</a:t>
            </a:r>
          </a:p>
        </p:txBody>
      </p:sp>
      <p:sp>
        <p:nvSpPr>
          <p:cNvPr id="25" name="TextBox 103">
            <a:extLst>
              <a:ext uri="{FF2B5EF4-FFF2-40B4-BE49-F238E27FC236}">
                <a16:creationId xmlns:a16="http://schemas.microsoft.com/office/drawing/2014/main" id="{CF95A057-7EC6-DF4E-9E1D-760724817523}"/>
              </a:ext>
            </a:extLst>
          </p:cNvPr>
          <p:cNvSpPr txBox="1"/>
          <p:nvPr/>
        </p:nvSpPr>
        <p:spPr>
          <a:xfrm>
            <a:off x="4485289" y="966002"/>
            <a:ext cx="2513245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Medical cortical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visceromotor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system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D0AD43-D28E-B848-888D-837DE203F0EE}"/>
              </a:ext>
            </a:extLst>
          </p:cNvPr>
          <p:cNvSpPr/>
          <p:nvPr/>
        </p:nvSpPr>
        <p:spPr>
          <a:xfrm>
            <a:off x="5510748" y="6515184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Wager (2015), </a:t>
            </a:r>
            <a:r>
              <a:rPr lang="en-US" altLang="ko-KR" sz="1200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(1993)</a:t>
            </a:r>
            <a:endParaRPr lang="ko-KR" altLang="en-US" sz="1200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8EA6D9-8733-2848-9B4B-A114A4E0C7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E29797F-481B-C24A-A467-B7D1C839D839}"/>
                  </a:ext>
                </a:extLst>
              </p14:cNvPr>
              <p14:cNvContentPartPr/>
              <p14:nvPr/>
            </p14:nvContentPartPr>
            <p14:xfrm>
              <a:off x="1708200" y="1307160"/>
              <a:ext cx="6204240" cy="43156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E29797F-481B-C24A-A467-B7D1C839D8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8840" y="1297800"/>
                <a:ext cx="6222960" cy="43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8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DA953AF-CE98-AA4E-BC2E-13EE9761B8E4}"/>
              </a:ext>
            </a:extLst>
          </p:cNvPr>
          <p:cNvSpPr txBox="1">
            <a:spLocks/>
          </p:cNvSpPr>
          <p:nvPr/>
        </p:nvSpPr>
        <p:spPr>
          <a:xfrm>
            <a:off x="4879640" y="2550985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590843BC-41EA-BB47-A1ED-F478856DB945}"/>
              </a:ext>
            </a:extLst>
          </p:cNvPr>
          <p:cNvGrpSpPr/>
          <p:nvPr/>
        </p:nvGrpSpPr>
        <p:grpSpPr>
          <a:xfrm>
            <a:off x="3579579" y="4361161"/>
            <a:ext cx="3768552" cy="2328574"/>
            <a:chOff x="4649291" y="4288290"/>
            <a:chExt cx="3768552" cy="2328574"/>
          </a:xfrm>
        </p:grpSpPr>
        <p:pic>
          <p:nvPicPr>
            <p:cNvPr id="29" name="Picture 47" descr="brainsurface_f2.png">
              <a:extLst>
                <a:ext uri="{FF2B5EF4-FFF2-40B4-BE49-F238E27FC236}">
                  <a16:creationId xmlns:a16="http://schemas.microsoft.com/office/drawing/2014/main" id="{9EC4C00E-2C7A-BE47-B2A6-AC4089960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70" t="34821" r="32537" b="10195"/>
            <a:stretch/>
          </p:blipFill>
          <p:spPr>
            <a:xfrm>
              <a:off x="5753100" y="4288290"/>
              <a:ext cx="1804491" cy="2328574"/>
            </a:xfrm>
            <a:prstGeom prst="rect">
              <a:avLst/>
            </a:prstGeom>
          </p:spPr>
        </p:pic>
        <p:grpSp>
          <p:nvGrpSpPr>
            <p:cNvPr id="32" name="Group 199">
              <a:extLst>
                <a:ext uri="{FF2B5EF4-FFF2-40B4-BE49-F238E27FC236}">
                  <a16:creationId xmlns:a16="http://schemas.microsoft.com/office/drawing/2014/main" id="{A6F7E9E7-8098-864A-AA21-471C82EE26FD}"/>
                </a:ext>
              </a:extLst>
            </p:cNvPr>
            <p:cNvGrpSpPr/>
            <p:nvPr/>
          </p:nvGrpSpPr>
          <p:grpSpPr>
            <a:xfrm>
              <a:off x="6045200" y="5778664"/>
              <a:ext cx="228600" cy="495300"/>
              <a:chOff x="8267700" y="4876800"/>
              <a:chExt cx="457200" cy="990600"/>
            </a:xfrm>
          </p:grpSpPr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0E470116-C286-1F4A-8294-A8317A6F658F}"/>
                  </a:ext>
                </a:extLst>
              </p:cNvPr>
              <p:cNvSpPr/>
              <p:nvPr/>
            </p:nvSpPr>
            <p:spPr>
              <a:xfrm>
                <a:off x="8267700" y="4876800"/>
                <a:ext cx="457200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45" name="Group 201">
                <a:extLst>
                  <a:ext uri="{FF2B5EF4-FFF2-40B4-BE49-F238E27FC236}">
                    <a16:creationId xmlns:a16="http://schemas.microsoft.com/office/drawing/2014/main" id="{FEA2D97F-85C9-4A45-AEBA-8B8313292333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49" name="Picture 72" descr="bluedot.png">
                  <a:extLst>
                    <a:ext uri="{FF2B5EF4-FFF2-40B4-BE49-F238E27FC236}">
                      <a16:creationId xmlns:a16="http://schemas.microsoft.com/office/drawing/2014/main" id="{AE220D14-6373-3546-939A-47D8FC1D3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50" name="Picture 73" descr="reddit.png">
                  <a:extLst>
                    <a:ext uri="{FF2B5EF4-FFF2-40B4-BE49-F238E27FC236}">
                      <a16:creationId xmlns:a16="http://schemas.microsoft.com/office/drawing/2014/main" id="{E983EE4D-8685-754E-A366-4B1BFFA7F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51" name="Picture 74" descr="violetdot.png">
                  <a:extLst>
                    <a:ext uri="{FF2B5EF4-FFF2-40B4-BE49-F238E27FC236}">
                      <a16:creationId xmlns:a16="http://schemas.microsoft.com/office/drawing/2014/main" id="{FC27A5F9-46C3-0149-8B4E-056281265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78">
              <a:extLst>
                <a:ext uri="{FF2B5EF4-FFF2-40B4-BE49-F238E27FC236}">
                  <a16:creationId xmlns:a16="http://schemas.microsoft.com/office/drawing/2014/main" id="{9F33370D-23FB-9D48-83FC-5F7FE785ACDD}"/>
                </a:ext>
              </a:extLst>
            </p:cNvPr>
            <p:cNvSpPr txBox="1"/>
            <p:nvPr/>
          </p:nvSpPr>
          <p:spPr>
            <a:xfrm>
              <a:off x="4649291" y="5791364"/>
              <a:ext cx="13716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Visceral pattern generators</a:t>
              </a:r>
            </a:p>
          </p:txBody>
        </p:sp>
        <p:sp>
          <p:nvSpPr>
            <p:cNvPr id="35" name="TextBox 79">
              <a:extLst>
                <a:ext uri="{FF2B5EF4-FFF2-40B4-BE49-F238E27FC236}">
                  <a16:creationId xmlns:a16="http://schemas.microsoft.com/office/drawing/2014/main" id="{9FC28429-8570-644C-A21E-4E9963BE995C}"/>
                </a:ext>
              </a:extLst>
            </p:cNvPr>
            <p:cNvSpPr txBox="1"/>
            <p:nvPr/>
          </p:nvSpPr>
          <p:spPr>
            <a:xfrm>
              <a:off x="6436643" y="5967379"/>
              <a:ext cx="19812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Thermoregulation, emesis, nociception, etc.</a:t>
              </a:r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A99DBE41-C863-5447-8B05-763D5AAD770B}"/>
              </a:ext>
            </a:extLst>
          </p:cNvPr>
          <p:cNvGrpSpPr/>
          <p:nvPr/>
        </p:nvGrpSpPr>
        <p:grpSpPr>
          <a:xfrm>
            <a:off x="3655779" y="1292235"/>
            <a:ext cx="2793376" cy="3721100"/>
            <a:chOff x="4725491" y="1219364"/>
            <a:chExt cx="2793376" cy="3721100"/>
          </a:xfrm>
        </p:grpSpPr>
        <p:pic>
          <p:nvPicPr>
            <p:cNvPr id="53" name="Picture 7" descr="brainsurface.png">
              <a:extLst>
                <a:ext uri="{FF2B5EF4-FFF2-40B4-BE49-F238E27FC236}">
                  <a16:creationId xmlns:a16="http://schemas.microsoft.com/office/drawing/2014/main" id="{F787C9AA-8D2B-F042-8BA9-EB1D901B2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2" t="7261" r="14514" b="14170"/>
            <a:stretch/>
          </p:blipFill>
          <p:spPr>
            <a:xfrm>
              <a:off x="4954091" y="1447800"/>
              <a:ext cx="2564776" cy="3193162"/>
            </a:xfrm>
            <a:prstGeom prst="rect">
              <a:avLst/>
            </a:prstGeom>
            <a:ln w="38100" cmpd="sng">
              <a:noFill/>
              <a:headEnd type="none"/>
              <a:tailEnd type="triangle"/>
            </a:ln>
          </p:spPr>
        </p:pic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82488F5F-66BB-754A-A2B6-513EC662E8AD}"/>
                </a:ext>
              </a:extLst>
            </p:cNvPr>
            <p:cNvSpPr txBox="1"/>
            <p:nvPr/>
          </p:nvSpPr>
          <p:spPr>
            <a:xfrm>
              <a:off x="4725491" y="1219364"/>
              <a:ext cx="1600200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/>
            <a:p>
              <a:pPr eaLnBrk="0" latinLnBrk="0"/>
              <a:r>
                <a:rPr lang="en-US" sz="1200" b="1" dirty="0">
                  <a:latin typeface="Helvetica Neue Light"/>
                </a:rPr>
                <a:t>Conceptual pattern generators</a:t>
              </a:r>
              <a:r>
                <a:rPr lang="en-US" sz="1200" dirty="0">
                  <a:latin typeface="Helvetica Neue Light"/>
                </a:rPr>
                <a:t>:</a:t>
              </a:r>
            </a:p>
            <a:p>
              <a:pPr eaLnBrk="0" latinLnBrk="0"/>
              <a:r>
                <a:rPr lang="en-US" sz="1200" dirty="0">
                  <a:latin typeface="Helvetica Neue Light"/>
                </a:rPr>
                <a:t>Situational schemas</a:t>
              </a:r>
            </a:p>
          </p:txBody>
        </p:sp>
        <p:grpSp>
          <p:nvGrpSpPr>
            <p:cNvPr id="58" name="Group 113">
              <a:extLst>
                <a:ext uri="{FF2B5EF4-FFF2-40B4-BE49-F238E27FC236}">
                  <a16:creationId xmlns:a16="http://schemas.microsoft.com/office/drawing/2014/main" id="{E7AB3090-DC0A-0D43-8D55-5D8BCB338858}"/>
                </a:ext>
              </a:extLst>
            </p:cNvPr>
            <p:cNvGrpSpPr/>
            <p:nvPr/>
          </p:nvGrpSpPr>
          <p:grpSpPr>
            <a:xfrm>
              <a:off x="6324600" y="3124364"/>
              <a:ext cx="785290" cy="571500"/>
              <a:chOff x="7264400" y="2743200"/>
              <a:chExt cx="785290" cy="571500"/>
            </a:xfrm>
          </p:grpSpPr>
          <p:pic>
            <p:nvPicPr>
              <p:cNvPr id="62" name="Picture 19" descr="orangedot.png">
                <a:extLst>
                  <a:ext uri="{FF2B5EF4-FFF2-40B4-BE49-F238E27FC236}">
                    <a16:creationId xmlns:a16="http://schemas.microsoft.com/office/drawing/2014/main" id="{ABE8B567-687A-C44D-9A6A-C71D174AE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63" name="TextBox 20">
                <a:extLst>
                  <a:ext uri="{FF2B5EF4-FFF2-40B4-BE49-F238E27FC236}">
                    <a16:creationId xmlns:a16="http://schemas.microsoft.com/office/drawing/2014/main" id="{2B42848D-02A0-A14D-9A6E-8B4A634048B1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vmPFC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59" name="Group 194">
              <a:extLst>
                <a:ext uri="{FF2B5EF4-FFF2-40B4-BE49-F238E27FC236}">
                  <a16:creationId xmlns:a16="http://schemas.microsoft.com/office/drawing/2014/main" id="{657852F5-AB38-F542-AE32-A8F3741FCD69}"/>
                </a:ext>
              </a:extLst>
            </p:cNvPr>
            <p:cNvGrpSpPr/>
            <p:nvPr/>
          </p:nvGrpSpPr>
          <p:grpSpPr>
            <a:xfrm rot="16200000">
              <a:off x="6098618" y="4155682"/>
              <a:ext cx="1206500" cy="363064"/>
              <a:chOff x="5626100" y="3581424"/>
              <a:chExt cx="1206500" cy="363064"/>
            </a:xfrm>
          </p:grpSpPr>
          <p:sp>
            <p:nvSpPr>
              <p:cNvPr id="60" name="Freeform 67">
                <a:extLst>
                  <a:ext uri="{FF2B5EF4-FFF2-40B4-BE49-F238E27FC236}">
                    <a16:creationId xmlns:a16="http://schemas.microsoft.com/office/drawing/2014/main" id="{C19ACA4D-7178-EB47-AED4-76AF4D5D41F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61" name="Freeform 68">
                <a:extLst>
                  <a:ext uri="{FF2B5EF4-FFF2-40B4-BE49-F238E27FC236}">
                    <a16:creationId xmlns:a16="http://schemas.microsoft.com/office/drawing/2014/main" id="{7CA45B93-A9A9-7640-AE2F-05FF54B2EB7A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</p:grpSp>
      <p:grpSp>
        <p:nvGrpSpPr>
          <p:cNvPr id="64" name="Group 226">
            <a:extLst>
              <a:ext uri="{FF2B5EF4-FFF2-40B4-BE49-F238E27FC236}">
                <a16:creationId xmlns:a16="http://schemas.microsoft.com/office/drawing/2014/main" id="{527845AC-7630-3640-A9B8-6477974662A6}"/>
              </a:ext>
            </a:extLst>
          </p:cNvPr>
          <p:cNvGrpSpPr/>
          <p:nvPr/>
        </p:nvGrpSpPr>
        <p:grpSpPr>
          <a:xfrm rot="5400000">
            <a:off x="6821201" y="6076191"/>
            <a:ext cx="188219" cy="605235"/>
            <a:chOff x="4328784" y="5959547"/>
            <a:chExt cx="226532" cy="728434"/>
          </a:xfrm>
        </p:grpSpPr>
        <p:pic>
          <p:nvPicPr>
            <p:cNvPr id="65" name="Picture 83" descr="bluedot.png">
              <a:extLst>
                <a:ext uri="{FF2B5EF4-FFF2-40B4-BE49-F238E27FC236}">
                  <a16:creationId xmlns:a16="http://schemas.microsoft.com/office/drawing/2014/main" id="{49394506-BA3A-8E46-B90A-49117E916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26" t="16880" r="16037" b="13517"/>
            <a:stretch/>
          </p:blipFill>
          <p:spPr>
            <a:xfrm rot="5400000">
              <a:off x="4342344" y="5960603"/>
              <a:ext cx="214028" cy="211916"/>
            </a:xfrm>
            <a:prstGeom prst="rect">
              <a:avLst/>
            </a:prstGeom>
          </p:spPr>
        </p:pic>
        <p:pic>
          <p:nvPicPr>
            <p:cNvPr id="66" name="Picture 84" descr="reddit.png">
              <a:extLst>
                <a:ext uri="{FF2B5EF4-FFF2-40B4-BE49-F238E27FC236}">
                  <a16:creationId xmlns:a16="http://schemas.microsoft.com/office/drawing/2014/main" id="{AC8E239E-3665-2246-9506-40C2476FC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3" t="18268" r="16383" b="13978"/>
            <a:stretch/>
          </p:blipFill>
          <p:spPr>
            <a:xfrm rot="5400000">
              <a:off x="4337279" y="6469944"/>
              <a:ext cx="220610" cy="215463"/>
            </a:xfrm>
            <a:prstGeom prst="rect">
              <a:avLst/>
            </a:prstGeom>
          </p:spPr>
        </p:pic>
        <p:pic>
          <p:nvPicPr>
            <p:cNvPr id="67" name="Picture 85" descr="violetdot.png">
              <a:extLst>
                <a:ext uri="{FF2B5EF4-FFF2-40B4-BE49-F238E27FC236}">
                  <a16:creationId xmlns:a16="http://schemas.microsoft.com/office/drawing/2014/main" id="{423157C0-A331-B64A-AC8E-CAFECB3F4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8" t="17805" r="16345" b="13054"/>
            <a:stretch/>
          </p:blipFill>
          <p:spPr>
            <a:xfrm rot="5400000">
              <a:off x="4328030" y="6205174"/>
              <a:ext cx="227070" cy="225562"/>
            </a:xfrm>
            <a:prstGeom prst="rect">
              <a:avLst/>
            </a:prstGeom>
          </p:spPr>
        </p:pic>
      </p:grpSp>
      <p:grpSp>
        <p:nvGrpSpPr>
          <p:cNvPr id="68" name="Group 3">
            <a:extLst>
              <a:ext uri="{FF2B5EF4-FFF2-40B4-BE49-F238E27FC236}">
                <a16:creationId xmlns:a16="http://schemas.microsoft.com/office/drawing/2014/main" id="{8325B5D2-9749-124F-BA41-3B5F2C5B6E37}"/>
              </a:ext>
            </a:extLst>
          </p:cNvPr>
          <p:cNvGrpSpPr/>
          <p:nvPr/>
        </p:nvGrpSpPr>
        <p:grpSpPr>
          <a:xfrm>
            <a:off x="3909099" y="4721235"/>
            <a:ext cx="3836081" cy="1240126"/>
            <a:chOff x="4978810" y="4648364"/>
            <a:chExt cx="3836081" cy="1240126"/>
          </a:xfrm>
        </p:grpSpPr>
        <p:grpSp>
          <p:nvGrpSpPr>
            <p:cNvPr id="69" name="Group 157">
              <a:extLst>
                <a:ext uri="{FF2B5EF4-FFF2-40B4-BE49-F238E27FC236}">
                  <a16:creationId xmlns:a16="http://schemas.microsoft.com/office/drawing/2014/main" id="{714CF2FF-2F88-F343-9873-7F989B3FE054}"/>
                </a:ext>
              </a:extLst>
            </p:cNvPr>
            <p:cNvGrpSpPr/>
            <p:nvPr/>
          </p:nvGrpSpPr>
          <p:grpSpPr>
            <a:xfrm>
              <a:off x="6067773" y="5126490"/>
              <a:ext cx="523527" cy="381000"/>
              <a:chOff x="7264400" y="2743200"/>
              <a:chExt cx="785290" cy="571500"/>
            </a:xfrm>
          </p:grpSpPr>
          <p:pic>
            <p:nvPicPr>
              <p:cNvPr id="94" name="Picture 49" descr="orangedot.png">
                <a:extLst>
                  <a:ext uri="{FF2B5EF4-FFF2-40B4-BE49-F238E27FC236}">
                    <a16:creationId xmlns:a16="http://schemas.microsoft.com/office/drawing/2014/main" id="{966CD614-AFC6-0F44-A63B-D9671736E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5" name="TextBox 50">
                <a:extLst>
                  <a:ext uri="{FF2B5EF4-FFF2-40B4-BE49-F238E27FC236}">
                    <a16:creationId xmlns:a16="http://schemas.microsoft.com/office/drawing/2014/main" id="{7AEE34B3-6EF2-5B41-BAA3-62379920ACA2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PAG</a:t>
                </a:r>
              </a:p>
            </p:txBody>
          </p:sp>
        </p:grpSp>
        <p:grpSp>
          <p:nvGrpSpPr>
            <p:cNvPr id="70" name="Group 160">
              <a:extLst>
                <a:ext uri="{FF2B5EF4-FFF2-40B4-BE49-F238E27FC236}">
                  <a16:creationId xmlns:a16="http://schemas.microsoft.com/office/drawing/2014/main" id="{2EC7E3ED-5DAC-8445-A063-1177532A3CB2}"/>
                </a:ext>
              </a:extLst>
            </p:cNvPr>
            <p:cNvGrpSpPr/>
            <p:nvPr/>
          </p:nvGrpSpPr>
          <p:grpSpPr>
            <a:xfrm>
              <a:off x="6743700" y="4974090"/>
              <a:ext cx="523527" cy="381000"/>
              <a:chOff x="7264400" y="2743200"/>
              <a:chExt cx="785290" cy="571500"/>
            </a:xfrm>
          </p:grpSpPr>
          <p:pic>
            <p:nvPicPr>
              <p:cNvPr id="92" name="Picture 52" descr="orangedot.png">
                <a:extLst>
                  <a:ext uri="{FF2B5EF4-FFF2-40B4-BE49-F238E27FC236}">
                    <a16:creationId xmlns:a16="http://schemas.microsoft.com/office/drawing/2014/main" id="{92274933-65C9-2B48-85A3-408766CFB6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3" name="TextBox 53">
                <a:extLst>
                  <a:ext uri="{FF2B5EF4-FFF2-40B4-BE49-F238E27FC236}">
                    <a16:creationId xmlns:a16="http://schemas.microsoft.com/office/drawing/2014/main" id="{3A94C032-5FCB-B143-BDAE-018D136291B4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Hy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71" name="Group 163">
              <a:extLst>
                <a:ext uri="{FF2B5EF4-FFF2-40B4-BE49-F238E27FC236}">
                  <a16:creationId xmlns:a16="http://schemas.microsoft.com/office/drawing/2014/main" id="{E32420BD-CC2A-3346-9C7A-AB70DBF2B1BF}"/>
                </a:ext>
              </a:extLst>
            </p:cNvPr>
            <p:cNvGrpSpPr/>
            <p:nvPr/>
          </p:nvGrpSpPr>
          <p:grpSpPr>
            <a:xfrm>
              <a:off x="6743700" y="5507490"/>
              <a:ext cx="523527" cy="381000"/>
              <a:chOff x="7264400" y="2743200"/>
              <a:chExt cx="785290" cy="571500"/>
            </a:xfrm>
          </p:grpSpPr>
          <p:pic>
            <p:nvPicPr>
              <p:cNvPr id="90" name="Picture 55" descr="orangedot.png">
                <a:extLst>
                  <a:ext uri="{FF2B5EF4-FFF2-40B4-BE49-F238E27FC236}">
                    <a16:creationId xmlns:a16="http://schemas.microsoft.com/office/drawing/2014/main" id="{C4583337-6A81-2441-AFFA-2239BE74F4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1" name="TextBox 56">
                <a:extLst>
                  <a:ext uri="{FF2B5EF4-FFF2-40B4-BE49-F238E27FC236}">
                    <a16:creationId xmlns:a16="http://schemas.microsoft.com/office/drawing/2014/main" id="{2B57DDE0-55EC-D249-A603-B3A99EDE699C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Amy</a:t>
                </a:r>
              </a:p>
            </p:txBody>
          </p:sp>
        </p:grpSp>
        <p:grpSp>
          <p:nvGrpSpPr>
            <p:cNvPr id="72" name="Group 166">
              <a:extLst>
                <a:ext uri="{FF2B5EF4-FFF2-40B4-BE49-F238E27FC236}">
                  <a16:creationId xmlns:a16="http://schemas.microsoft.com/office/drawing/2014/main" id="{8DB96FBE-529D-C84B-9F12-E38D53B1B6FE}"/>
                </a:ext>
              </a:extLst>
            </p:cNvPr>
            <p:cNvGrpSpPr/>
            <p:nvPr/>
          </p:nvGrpSpPr>
          <p:grpSpPr>
            <a:xfrm>
              <a:off x="7112000" y="5202690"/>
              <a:ext cx="523527" cy="381000"/>
              <a:chOff x="7264400" y="2743200"/>
              <a:chExt cx="785290" cy="571500"/>
            </a:xfrm>
          </p:grpSpPr>
          <p:pic>
            <p:nvPicPr>
              <p:cNvPr id="88" name="Picture 58" descr="orangedot.png">
                <a:extLst>
                  <a:ext uri="{FF2B5EF4-FFF2-40B4-BE49-F238E27FC236}">
                    <a16:creationId xmlns:a16="http://schemas.microsoft.com/office/drawing/2014/main" id="{7F900045-3344-1349-8740-AF0ECADB6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89" name="TextBox 59">
                <a:extLst>
                  <a:ext uri="{FF2B5EF4-FFF2-40B4-BE49-F238E27FC236}">
                    <a16:creationId xmlns:a16="http://schemas.microsoft.com/office/drawing/2014/main" id="{F10F2F6C-BBF1-954D-AE2C-7AD8BC1DF660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NAC</a:t>
                </a:r>
              </a:p>
            </p:txBody>
          </p:sp>
        </p:grpSp>
        <p:grpSp>
          <p:nvGrpSpPr>
            <p:cNvPr id="73" name="Group 198">
              <a:extLst>
                <a:ext uri="{FF2B5EF4-FFF2-40B4-BE49-F238E27FC236}">
                  <a16:creationId xmlns:a16="http://schemas.microsoft.com/office/drawing/2014/main" id="{AF26F53B-1A83-974A-BE36-CC7CA45D47EF}"/>
                </a:ext>
              </a:extLst>
            </p:cNvPr>
            <p:cNvGrpSpPr/>
            <p:nvPr/>
          </p:nvGrpSpPr>
          <p:grpSpPr>
            <a:xfrm>
              <a:off x="6570134" y="4940464"/>
              <a:ext cx="272562" cy="755650"/>
              <a:chOff x="8317645" y="4876800"/>
              <a:chExt cx="357308" cy="990600"/>
            </a:xfrm>
          </p:grpSpPr>
          <p:sp>
            <p:nvSpPr>
              <p:cNvPr id="83" name="Oval 61">
                <a:extLst>
                  <a:ext uri="{FF2B5EF4-FFF2-40B4-BE49-F238E27FC236}">
                    <a16:creationId xmlns:a16="http://schemas.microsoft.com/office/drawing/2014/main" id="{9219D6AC-DA36-6747-B3E9-BD1B383F7351}"/>
                  </a:ext>
                </a:extLst>
              </p:cNvPr>
              <p:cNvSpPr/>
              <p:nvPr/>
            </p:nvSpPr>
            <p:spPr>
              <a:xfrm>
                <a:off x="8317645" y="4876800"/>
                <a:ext cx="357308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84" name="Group 179">
                <a:extLst>
                  <a:ext uri="{FF2B5EF4-FFF2-40B4-BE49-F238E27FC236}">
                    <a16:creationId xmlns:a16="http://schemas.microsoft.com/office/drawing/2014/main" id="{6F3E33A3-8823-164B-8A81-6A9C6D00865A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85" name="Picture 63" descr="bluedot.png">
                  <a:extLst>
                    <a:ext uri="{FF2B5EF4-FFF2-40B4-BE49-F238E27FC236}">
                      <a16:creationId xmlns:a16="http://schemas.microsoft.com/office/drawing/2014/main" id="{8CCDEC77-754D-6C47-A6F9-5D2B28502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86" name="Picture 64" descr="reddit.png">
                  <a:extLst>
                    <a:ext uri="{FF2B5EF4-FFF2-40B4-BE49-F238E27FC236}">
                      <a16:creationId xmlns:a16="http://schemas.microsoft.com/office/drawing/2014/main" id="{7541937A-2C31-6F4F-9928-9E9CC0D8E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87" name="Picture 65" descr="violetdot.png">
                  <a:extLst>
                    <a:ext uri="{FF2B5EF4-FFF2-40B4-BE49-F238E27FC236}">
                      <a16:creationId xmlns:a16="http://schemas.microsoft.com/office/drawing/2014/main" id="{6D2E2208-CCED-3841-9CEF-A9B84E7F5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4" name="Group 205">
              <a:extLst>
                <a:ext uri="{FF2B5EF4-FFF2-40B4-BE49-F238E27FC236}">
                  <a16:creationId xmlns:a16="http://schemas.microsoft.com/office/drawing/2014/main" id="{789572B4-8436-B043-83BB-44A9EC641D3C}"/>
                </a:ext>
              </a:extLst>
            </p:cNvPr>
            <p:cNvGrpSpPr/>
            <p:nvPr/>
          </p:nvGrpSpPr>
          <p:grpSpPr>
            <a:xfrm rot="8100000">
              <a:off x="6179181" y="5616185"/>
              <a:ext cx="459865" cy="138384"/>
              <a:chOff x="5626100" y="3581424"/>
              <a:chExt cx="1206500" cy="363064"/>
            </a:xfrm>
          </p:grpSpPr>
          <p:sp>
            <p:nvSpPr>
              <p:cNvPr id="81" name="Freeform 76">
                <a:extLst>
                  <a:ext uri="{FF2B5EF4-FFF2-40B4-BE49-F238E27FC236}">
                    <a16:creationId xmlns:a16="http://schemas.microsoft.com/office/drawing/2014/main" id="{FD421535-38AD-8042-88C6-8430B1ACAD6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2" name="Freeform 77">
                <a:extLst>
                  <a:ext uri="{FF2B5EF4-FFF2-40B4-BE49-F238E27FC236}">
                    <a16:creationId xmlns:a16="http://schemas.microsoft.com/office/drawing/2014/main" id="{D0E878E1-CC18-7743-BA30-ECC03F72DB31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75" name="TextBox 80">
              <a:extLst>
                <a:ext uri="{FF2B5EF4-FFF2-40B4-BE49-F238E27FC236}">
                  <a16:creationId xmlns:a16="http://schemas.microsoft.com/office/drawing/2014/main" id="{8ED15A91-93A3-BA46-9DBC-0EC50DE3BE04}"/>
                </a:ext>
              </a:extLst>
            </p:cNvPr>
            <p:cNvSpPr txBox="1"/>
            <p:nvPr/>
          </p:nvSpPr>
          <p:spPr>
            <a:xfrm>
              <a:off x="7595010" y="5029364"/>
              <a:ext cx="1219881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Fight, escape, submit, pursue, recover, etc.</a:t>
              </a:r>
            </a:p>
          </p:txBody>
        </p:sp>
        <p:sp>
          <p:nvSpPr>
            <p:cNvPr id="76" name="TextBox 81">
              <a:extLst>
                <a:ext uri="{FF2B5EF4-FFF2-40B4-BE49-F238E27FC236}">
                  <a16:creationId xmlns:a16="http://schemas.microsoft.com/office/drawing/2014/main" id="{0F545C61-709E-124E-8D60-63C3F98A73BA}"/>
                </a:ext>
              </a:extLst>
            </p:cNvPr>
            <p:cNvSpPr txBox="1"/>
            <p:nvPr/>
          </p:nvSpPr>
          <p:spPr>
            <a:xfrm>
              <a:off x="4978810" y="4648364"/>
              <a:ext cx="1423081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Affective pattern generators</a:t>
              </a:r>
            </a:p>
          </p:txBody>
        </p:sp>
        <p:grpSp>
          <p:nvGrpSpPr>
            <p:cNvPr id="77" name="Group 230">
              <a:extLst>
                <a:ext uri="{FF2B5EF4-FFF2-40B4-BE49-F238E27FC236}">
                  <a16:creationId xmlns:a16="http://schemas.microsoft.com/office/drawing/2014/main" id="{2C0FD4EF-A42F-9142-8186-D4498F574440}"/>
                </a:ext>
              </a:extLst>
            </p:cNvPr>
            <p:cNvGrpSpPr/>
            <p:nvPr/>
          </p:nvGrpSpPr>
          <p:grpSpPr>
            <a:xfrm rot="5400000">
              <a:off x="8084699" y="4664938"/>
              <a:ext cx="171362" cy="539778"/>
              <a:chOff x="8150188" y="8756100"/>
              <a:chExt cx="315225" cy="992934"/>
            </a:xfrm>
          </p:grpSpPr>
          <p:pic>
            <p:nvPicPr>
              <p:cNvPr id="78" name="Picture 87" descr="bluedot.png">
                <a:extLst>
                  <a:ext uri="{FF2B5EF4-FFF2-40B4-BE49-F238E27FC236}">
                    <a16:creationId xmlns:a16="http://schemas.microsoft.com/office/drawing/2014/main" id="{CD15881F-70E7-714B-955F-905B2147C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6" t="16880" r="16037" b="13517"/>
              <a:stretch/>
            </p:blipFill>
            <p:spPr>
              <a:xfrm rot="5400000">
                <a:off x="8168911" y="8757570"/>
                <a:ext cx="297972" cy="295031"/>
              </a:xfrm>
              <a:prstGeom prst="rect">
                <a:avLst/>
              </a:prstGeom>
            </p:spPr>
          </p:pic>
          <p:pic>
            <p:nvPicPr>
              <p:cNvPr id="79" name="Picture 88" descr="reddit.png">
                <a:extLst>
                  <a:ext uri="{FF2B5EF4-FFF2-40B4-BE49-F238E27FC236}">
                    <a16:creationId xmlns:a16="http://schemas.microsoft.com/office/drawing/2014/main" id="{04450324-94A2-0D41-B43F-84D39A05B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3" t="18268" r="16383" b="13978"/>
              <a:stretch/>
            </p:blipFill>
            <p:spPr>
              <a:xfrm rot="5400000">
                <a:off x="8161861" y="9445482"/>
                <a:ext cx="307136" cy="299968"/>
              </a:xfrm>
              <a:prstGeom prst="rect">
                <a:avLst/>
              </a:prstGeom>
            </p:spPr>
          </p:pic>
          <p:pic>
            <p:nvPicPr>
              <p:cNvPr id="80" name="Picture 89" descr="violetdot.png">
                <a:extLst>
                  <a:ext uri="{FF2B5EF4-FFF2-40B4-BE49-F238E27FC236}">
                    <a16:creationId xmlns:a16="http://schemas.microsoft.com/office/drawing/2014/main" id="{B0A2A32A-6ED1-E440-8E31-0E4B1B5E6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38" t="17805" r="16345" b="13054"/>
              <a:stretch/>
            </p:blipFill>
            <p:spPr>
              <a:xfrm rot="5400000">
                <a:off x="8149136" y="9087350"/>
                <a:ext cx="316131" cy="314028"/>
              </a:xfrm>
              <a:prstGeom prst="rect">
                <a:avLst/>
              </a:prstGeom>
            </p:spPr>
          </p:pic>
        </p:grpSp>
      </p:grpSp>
      <p:grpSp>
        <p:nvGrpSpPr>
          <p:cNvPr id="96" name="Group 5">
            <a:extLst>
              <a:ext uri="{FF2B5EF4-FFF2-40B4-BE49-F238E27FC236}">
                <a16:creationId xmlns:a16="http://schemas.microsoft.com/office/drawing/2014/main" id="{25B2C51A-250D-FF4E-993E-E0AFF9FCE548}"/>
              </a:ext>
            </a:extLst>
          </p:cNvPr>
          <p:cNvGrpSpPr/>
          <p:nvPr/>
        </p:nvGrpSpPr>
        <p:grpSpPr>
          <a:xfrm>
            <a:off x="3527688" y="1279536"/>
            <a:ext cx="4290490" cy="3106581"/>
            <a:chOff x="4597400" y="1206664"/>
            <a:chExt cx="4290490" cy="3106581"/>
          </a:xfrm>
        </p:grpSpPr>
        <p:pic>
          <p:nvPicPr>
            <p:cNvPr id="97" name="Picture 6" descr="2013-10-07_11-36-31.png">
              <a:extLst>
                <a:ext uri="{FF2B5EF4-FFF2-40B4-BE49-F238E27FC236}">
                  <a16:creationId xmlns:a16="http://schemas.microsoft.com/office/drawing/2014/main" id="{C99EE789-3D83-E241-BBFD-644A79C2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800" y="2022820"/>
              <a:ext cx="591497" cy="731623"/>
            </a:xfrm>
            <a:prstGeom prst="rect">
              <a:avLst/>
            </a:prstGeom>
          </p:spPr>
        </p:pic>
        <p:pic>
          <p:nvPicPr>
            <p:cNvPr id="98" name="Picture 9" descr="Unknown.jpeg">
              <a:extLst>
                <a:ext uri="{FF2B5EF4-FFF2-40B4-BE49-F238E27FC236}">
                  <a16:creationId xmlns:a16="http://schemas.microsoft.com/office/drawing/2014/main" id="{0B57A33C-B76E-F84E-BFD9-48D781B00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0" y="1663864"/>
              <a:ext cx="1143000" cy="1143000"/>
            </a:xfrm>
            <a:prstGeom prst="rect">
              <a:avLst/>
            </a:prstGeom>
            <a:noFill/>
          </p:spPr>
        </p:pic>
        <p:grpSp>
          <p:nvGrpSpPr>
            <p:cNvPr id="99" name="Group 17">
              <a:extLst>
                <a:ext uri="{FF2B5EF4-FFF2-40B4-BE49-F238E27FC236}">
                  <a16:creationId xmlns:a16="http://schemas.microsoft.com/office/drawing/2014/main" id="{1F6BC4E1-F22A-A747-B701-354AEFE5FAD8}"/>
                </a:ext>
              </a:extLst>
            </p:cNvPr>
            <p:cNvGrpSpPr/>
            <p:nvPr/>
          </p:nvGrpSpPr>
          <p:grpSpPr>
            <a:xfrm>
              <a:off x="6459758" y="1206664"/>
              <a:ext cx="1313733" cy="848499"/>
              <a:chOff x="6739158" y="2476500"/>
              <a:chExt cx="1313733" cy="848499"/>
            </a:xfrm>
          </p:grpSpPr>
          <p:pic>
            <p:nvPicPr>
              <p:cNvPr id="127" name="Picture 11" descr="IMG_1106.JPG">
                <a:extLst>
                  <a:ext uri="{FF2B5EF4-FFF2-40B4-BE49-F238E27FC236}">
                    <a16:creationId xmlns:a16="http://schemas.microsoft.com/office/drawing/2014/main" id="{5D758B40-5208-D244-A8E9-7E1EEDD73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36" t="36075" r="28572" b="25541"/>
              <a:stretch/>
            </p:blipFill>
            <p:spPr>
              <a:xfrm>
                <a:off x="6909891" y="2476500"/>
                <a:ext cx="1143000" cy="808612"/>
              </a:xfrm>
              <a:prstGeom prst="rect">
                <a:avLst/>
              </a:prstGeom>
            </p:spPr>
          </p:pic>
          <p:sp>
            <p:nvSpPr>
              <p:cNvPr id="128" name="TextBox 12">
                <a:extLst>
                  <a:ext uri="{FF2B5EF4-FFF2-40B4-BE49-F238E27FC236}">
                    <a16:creationId xmlns:a16="http://schemas.microsoft.com/office/drawing/2014/main" id="{A4B49E9B-9346-9F4F-90D3-5E8642B2C048}"/>
                  </a:ext>
                </a:extLst>
              </p:cNvPr>
              <p:cNvSpPr txBox="1"/>
              <p:nvPr/>
            </p:nvSpPr>
            <p:spPr>
              <a:xfrm>
                <a:off x="6739158" y="3048000"/>
                <a:ext cx="122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Social context</a:t>
                </a:r>
              </a:p>
            </p:txBody>
          </p:sp>
        </p:grp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FD0EE141-60B4-1445-9D74-3740BFDDA2C4}"/>
                </a:ext>
              </a:extLst>
            </p:cNvPr>
            <p:cNvSpPr txBox="1"/>
            <p:nvPr/>
          </p:nvSpPr>
          <p:spPr>
            <a:xfrm>
              <a:off x="7518400" y="3289464"/>
              <a:ext cx="12192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Expected future events</a:t>
              </a:r>
            </a:p>
          </p:txBody>
        </p:sp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5B5A3C1D-AB4D-C34C-8492-C1A445FAFB72}"/>
                </a:ext>
              </a:extLst>
            </p:cNvPr>
            <p:cNvGrpSpPr/>
            <p:nvPr/>
          </p:nvGrpSpPr>
          <p:grpSpPr>
            <a:xfrm>
              <a:off x="4826000" y="3378364"/>
              <a:ext cx="785290" cy="571500"/>
              <a:chOff x="7264400" y="2743200"/>
              <a:chExt cx="785290" cy="571500"/>
            </a:xfrm>
          </p:grpSpPr>
          <p:pic>
            <p:nvPicPr>
              <p:cNvPr id="125" name="Picture 16" descr="orangedot.png">
                <a:extLst>
                  <a:ext uri="{FF2B5EF4-FFF2-40B4-BE49-F238E27FC236}">
                    <a16:creationId xmlns:a16="http://schemas.microsoft.com/office/drawing/2014/main" id="{58527499-A65D-4B4C-B617-7D8C8B164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6" name="TextBox 17">
                <a:extLst>
                  <a:ext uri="{FF2B5EF4-FFF2-40B4-BE49-F238E27FC236}">
                    <a16:creationId xmlns:a16="http://schemas.microsoft.com/office/drawing/2014/main" id="{F233E0DA-F673-014D-860E-190D0A2DCE5E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Hipp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102" name="Group 23">
              <a:extLst>
                <a:ext uri="{FF2B5EF4-FFF2-40B4-BE49-F238E27FC236}">
                  <a16:creationId xmlns:a16="http://schemas.microsoft.com/office/drawing/2014/main" id="{641303B4-CD81-8241-B9E0-BA9C2C61FC39}"/>
                </a:ext>
              </a:extLst>
            </p:cNvPr>
            <p:cNvGrpSpPr/>
            <p:nvPr/>
          </p:nvGrpSpPr>
          <p:grpSpPr>
            <a:xfrm>
              <a:off x="7797800" y="3645064"/>
              <a:ext cx="966291" cy="668181"/>
              <a:chOff x="6400800" y="3200400"/>
              <a:chExt cx="2109291" cy="1458552"/>
            </a:xfrm>
          </p:grpSpPr>
          <p:pic>
            <p:nvPicPr>
              <p:cNvPr id="122" name="Picture 22" descr="orbital.png">
                <a:extLst>
                  <a:ext uri="{FF2B5EF4-FFF2-40B4-BE49-F238E27FC236}">
                    <a16:creationId xmlns:a16="http://schemas.microsoft.com/office/drawing/2014/main" id="{5B64EF77-E726-1D40-8B6A-5213C8D17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52" r="19506" b="46593"/>
              <a:stretch/>
            </p:blipFill>
            <p:spPr>
              <a:xfrm>
                <a:off x="6400800" y="3200400"/>
                <a:ext cx="2109291" cy="1458552"/>
              </a:xfrm>
              <a:prstGeom prst="rect">
                <a:avLst/>
              </a:prstGeom>
            </p:spPr>
          </p:pic>
          <p:pic>
            <p:nvPicPr>
              <p:cNvPr id="123" name="Picture 23" descr="orangedot.png">
                <a:extLst>
                  <a:ext uri="{FF2B5EF4-FFF2-40B4-BE49-F238E27FC236}">
                    <a16:creationId xmlns:a16="http://schemas.microsoft.com/office/drawing/2014/main" id="{C10038C0-41B3-024A-A4A5-15215D9FD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6883607" y="3567499"/>
                <a:ext cx="407284" cy="394901"/>
              </a:xfrm>
              <a:prstGeom prst="rect">
                <a:avLst/>
              </a:prstGeom>
            </p:spPr>
          </p:pic>
          <p:pic>
            <p:nvPicPr>
              <p:cNvPr id="124" name="Picture 24" descr="orangedot.png">
                <a:extLst>
                  <a:ext uri="{FF2B5EF4-FFF2-40B4-BE49-F238E27FC236}">
                    <a16:creationId xmlns:a16="http://schemas.microsoft.com/office/drawing/2014/main" id="{BF403A60-8D22-C346-97B4-BB2C4EADB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7632700" y="3554799"/>
                <a:ext cx="407284" cy="394901"/>
              </a:xfrm>
              <a:prstGeom prst="rect">
                <a:avLst/>
              </a:prstGeom>
            </p:spPr>
          </p:pic>
        </p:grpSp>
        <p:sp>
          <p:nvSpPr>
            <p:cNvPr id="103" name="TextBox 25">
              <a:extLst>
                <a:ext uri="{FF2B5EF4-FFF2-40B4-BE49-F238E27FC236}">
                  <a16:creationId xmlns:a16="http://schemas.microsoft.com/office/drawing/2014/main" id="{D48EFE26-4810-1941-9D63-1570736CE5F8}"/>
                </a:ext>
              </a:extLst>
            </p:cNvPr>
            <p:cNvSpPr txBox="1"/>
            <p:nvPr/>
          </p:nvSpPr>
          <p:spPr>
            <a:xfrm>
              <a:off x="7901510" y="3949864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OFC</a:t>
              </a:r>
            </a:p>
          </p:txBody>
        </p:sp>
        <p:grpSp>
          <p:nvGrpSpPr>
            <p:cNvPr id="104" name="Group 121">
              <a:extLst>
                <a:ext uri="{FF2B5EF4-FFF2-40B4-BE49-F238E27FC236}">
                  <a16:creationId xmlns:a16="http://schemas.microsoft.com/office/drawing/2014/main" id="{CBFD139E-208A-A04C-881D-4755D0405594}"/>
                </a:ext>
              </a:extLst>
            </p:cNvPr>
            <p:cNvGrpSpPr/>
            <p:nvPr/>
          </p:nvGrpSpPr>
          <p:grpSpPr>
            <a:xfrm>
              <a:off x="5969000" y="1968664"/>
              <a:ext cx="785290" cy="571500"/>
              <a:chOff x="7264400" y="2743200"/>
              <a:chExt cx="785290" cy="571500"/>
            </a:xfrm>
          </p:grpSpPr>
          <p:pic>
            <p:nvPicPr>
              <p:cNvPr id="120" name="Picture 31" descr="orangedot.png">
                <a:extLst>
                  <a:ext uri="{FF2B5EF4-FFF2-40B4-BE49-F238E27FC236}">
                    <a16:creationId xmlns:a16="http://schemas.microsoft.com/office/drawing/2014/main" id="{0104B743-668A-9342-9459-2ADC3DEC0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1" name="TextBox 32">
                <a:extLst>
                  <a:ext uri="{FF2B5EF4-FFF2-40B4-BE49-F238E27FC236}">
                    <a16:creationId xmlns:a16="http://schemas.microsoft.com/office/drawing/2014/main" id="{5BCAF7B9-3F5F-4F42-A8F0-950373F68476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DMPFC</a:t>
                </a:r>
              </a:p>
            </p:txBody>
          </p:sp>
        </p:grpSp>
        <p:sp>
          <p:nvSpPr>
            <p:cNvPr id="105" name="TextBox 33">
              <a:extLst>
                <a:ext uri="{FF2B5EF4-FFF2-40B4-BE49-F238E27FC236}">
                  <a16:creationId xmlns:a16="http://schemas.microsoft.com/office/drawing/2014/main" id="{A39D72DF-8656-E645-B1D0-1C1A0B9E063B}"/>
                </a:ext>
              </a:extLst>
            </p:cNvPr>
            <p:cNvSpPr txBox="1"/>
            <p:nvPr/>
          </p:nvSpPr>
          <p:spPr>
            <a:xfrm>
              <a:off x="4597400" y="3035464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Memory, place context</a:t>
              </a:r>
            </a:p>
          </p:txBody>
        </p:sp>
        <p:grpSp>
          <p:nvGrpSpPr>
            <p:cNvPr id="106" name="Group 27">
              <a:extLst>
                <a:ext uri="{FF2B5EF4-FFF2-40B4-BE49-F238E27FC236}">
                  <a16:creationId xmlns:a16="http://schemas.microsoft.com/office/drawing/2014/main" id="{E71DA364-1329-A049-BC29-04081800BC3E}"/>
                </a:ext>
              </a:extLst>
            </p:cNvPr>
            <p:cNvGrpSpPr/>
            <p:nvPr/>
          </p:nvGrpSpPr>
          <p:grpSpPr>
            <a:xfrm rot="1878609">
              <a:off x="6914761" y="3588120"/>
              <a:ext cx="1041751" cy="313487"/>
              <a:chOff x="5626100" y="3581424"/>
              <a:chExt cx="1206500" cy="363064"/>
            </a:xfrm>
          </p:grpSpPr>
          <p:sp>
            <p:nvSpPr>
              <p:cNvPr id="118" name="Freeform 35">
                <a:extLst>
                  <a:ext uri="{FF2B5EF4-FFF2-40B4-BE49-F238E27FC236}">
                    <a16:creationId xmlns:a16="http://schemas.microsoft.com/office/drawing/2014/main" id="{291BACAE-89DD-4349-A5F9-01D291BBE68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7DA9466F-58AD-CC40-9DFA-34EA97F343F3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7" name="Group 127">
              <a:extLst>
                <a:ext uri="{FF2B5EF4-FFF2-40B4-BE49-F238E27FC236}">
                  <a16:creationId xmlns:a16="http://schemas.microsoft.com/office/drawing/2014/main" id="{B5F7D10C-5EAA-534E-AE3A-0EF5DC433334}"/>
                </a:ext>
              </a:extLst>
            </p:cNvPr>
            <p:cNvGrpSpPr/>
            <p:nvPr/>
          </p:nvGrpSpPr>
          <p:grpSpPr>
            <a:xfrm rot="21124266">
              <a:off x="5488797" y="3349048"/>
              <a:ext cx="975735" cy="293621"/>
              <a:chOff x="5626100" y="3581424"/>
              <a:chExt cx="1206500" cy="363064"/>
            </a:xfrm>
          </p:grpSpPr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BAA33563-1FDE-7246-BE7D-24CE639D759D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FA9E74AE-53BC-7445-977D-F98BF132DC1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8" name="Group 130">
              <a:extLst>
                <a:ext uri="{FF2B5EF4-FFF2-40B4-BE49-F238E27FC236}">
                  <a16:creationId xmlns:a16="http://schemas.microsoft.com/office/drawing/2014/main" id="{E5E61E5A-9B8B-DB4D-95CF-A85A193DBD43}"/>
                </a:ext>
              </a:extLst>
            </p:cNvPr>
            <p:cNvGrpSpPr/>
            <p:nvPr/>
          </p:nvGrpSpPr>
          <p:grpSpPr>
            <a:xfrm rot="4480889">
              <a:off x="6197672" y="2680762"/>
              <a:ext cx="687368" cy="206845"/>
              <a:chOff x="5626100" y="3581424"/>
              <a:chExt cx="1206500" cy="363064"/>
            </a:xfrm>
          </p:grpSpPr>
          <p:sp>
            <p:nvSpPr>
              <p:cNvPr id="114" name="Freeform 41">
                <a:extLst>
                  <a:ext uri="{FF2B5EF4-FFF2-40B4-BE49-F238E27FC236}">
                    <a16:creationId xmlns:a16="http://schemas.microsoft.com/office/drawing/2014/main" id="{1B387EA0-8A5B-BE47-A91E-8803BD736E4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5" name="Freeform 42">
                <a:extLst>
                  <a:ext uri="{FF2B5EF4-FFF2-40B4-BE49-F238E27FC236}">
                    <a16:creationId xmlns:a16="http://schemas.microsoft.com/office/drawing/2014/main" id="{BBDD2E7D-6268-8E4D-A284-0227F7A6772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9" name="Group 133">
              <a:extLst>
                <a:ext uri="{FF2B5EF4-FFF2-40B4-BE49-F238E27FC236}">
                  <a16:creationId xmlns:a16="http://schemas.microsoft.com/office/drawing/2014/main" id="{477EC6AB-7A70-C94C-B277-69B34541C06E}"/>
                </a:ext>
              </a:extLst>
            </p:cNvPr>
            <p:cNvGrpSpPr/>
            <p:nvPr/>
          </p:nvGrpSpPr>
          <p:grpSpPr>
            <a:xfrm rot="19777768">
              <a:off x="6816199" y="2705950"/>
              <a:ext cx="1206500" cy="363064"/>
              <a:chOff x="5626100" y="3581424"/>
              <a:chExt cx="1206500" cy="363064"/>
            </a:xfrm>
          </p:grpSpPr>
          <p:sp>
            <p:nvSpPr>
              <p:cNvPr id="112" name="Freeform 44">
                <a:extLst>
                  <a:ext uri="{FF2B5EF4-FFF2-40B4-BE49-F238E27FC236}">
                    <a16:creationId xmlns:a16="http://schemas.microsoft.com/office/drawing/2014/main" id="{239E0FEE-2EAA-E94F-9C1A-CE2FCC248C94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3" name="Freeform 45">
                <a:extLst>
                  <a:ext uri="{FF2B5EF4-FFF2-40B4-BE49-F238E27FC236}">
                    <a16:creationId xmlns:a16="http://schemas.microsoft.com/office/drawing/2014/main" id="{8FC5913E-FB1E-5C41-8EA7-631C11EFE6C6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110" name="TextBox 46">
              <a:extLst>
                <a:ext uri="{FF2B5EF4-FFF2-40B4-BE49-F238E27FC236}">
                  <a16:creationId xmlns:a16="http://schemas.microsoft.com/office/drawing/2014/main" id="{4E638AEA-42E5-6A49-BD7E-B48C00A672F7}"/>
                </a:ext>
              </a:extLst>
            </p:cNvPr>
            <p:cNvSpPr txBox="1"/>
            <p:nvPr/>
          </p:nvSpPr>
          <p:spPr>
            <a:xfrm>
              <a:off x="7607041" y="2730664"/>
              <a:ext cx="1142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 err="1">
                  <a:latin typeface="Helvetica Neue Light"/>
                </a:rPr>
                <a:t>Interoceptive</a:t>
              </a:r>
              <a:r>
                <a:rPr lang="en-US" dirty="0">
                  <a:latin typeface="Helvetica Neue Light"/>
                </a:rPr>
                <a:t> </a:t>
              </a:r>
            </a:p>
            <a:p>
              <a:pPr eaLnBrk="0" latinLnBrk="0"/>
              <a:r>
                <a:rPr lang="en-US" dirty="0">
                  <a:latin typeface="Helvetica Neue Light"/>
                </a:rPr>
                <a:t>context</a:t>
              </a:r>
            </a:p>
          </p:txBody>
        </p:sp>
        <p:sp>
          <p:nvSpPr>
            <p:cNvPr id="111" name="TextBox 90">
              <a:extLst>
                <a:ext uri="{FF2B5EF4-FFF2-40B4-BE49-F238E27FC236}">
                  <a16:creationId xmlns:a16="http://schemas.microsoft.com/office/drawing/2014/main" id="{23DF2E52-3BCB-7744-8A7D-E56FE4859606}"/>
                </a:ext>
              </a:extLst>
            </p:cNvPr>
            <p:cNvSpPr txBox="1"/>
            <p:nvPr/>
          </p:nvSpPr>
          <p:spPr>
            <a:xfrm>
              <a:off x="8102600" y="2453665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Insula</a:t>
              </a:r>
            </a:p>
          </p:txBody>
        </p:sp>
      </p:grp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11349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 as visceral-affective-conceptual pattern generation process!</a:t>
            </a:r>
            <a:endParaRPr kumimoji="1" lang="en" altLang="ko-KR" sz="2800" dirty="0">
              <a:latin typeface="DXPnMStd" panose="02020600000000000000" pitchFamily="18" charset="-127"/>
              <a:ea typeface="DXPnMStd" panose="02020600000000000000" pitchFamily="18" charset="-127"/>
              <a:cs typeface="PT Sans Narrow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201BE0-4082-FC4D-8751-33420A0F7491}"/>
              </a:ext>
            </a:extLst>
          </p:cNvPr>
          <p:cNvSpPr txBox="1"/>
          <p:nvPr/>
        </p:nvSpPr>
        <p:spPr>
          <a:xfrm>
            <a:off x="7870048" y="5696817"/>
            <a:ext cx="432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Wager &amp; Atlas, 2015, </a:t>
            </a:r>
            <a:r>
              <a:rPr kumimoji="1" lang="en-US" altLang="ko-KR" sz="14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Nature Reviews Neuroscience</a:t>
            </a:r>
            <a:endParaRPr kumimoji="1" lang="ko-KR" altLang="en-US" sz="14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C040F47-C75C-DF4E-A72A-056C5DCCEE9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D57EC4F-9C0A-8E45-ADFD-95033C5A796B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E0CD8D-D428-BB4E-8AC7-EED7BAD7DA3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A71C9E30-1DB3-DC44-8127-3FC749158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2E013606-188A-E245-B9A4-789E86D27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E88CA7E7-4B7D-D449-9B83-3003A54E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CE469AD-6D8B-8649-97A9-DC8BE0B6A85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1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56E7485-E4A8-9144-B6D8-13E13DCF6554}"/>
                  </a:ext>
                </a:extLst>
              </p14:cNvPr>
              <p14:cNvContentPartPr/>
              <p14:nvPr/>
            </p14:nvContentPartPr>
            <p14:xfrm>
              <a:off x="2203920" y="1094400"/>
              <a:ext cx="4646160" cy="49046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56E7485-E4A8-9144-B6D8-13E13DCF65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4560" y="1085040"/>
                <a:ext cx="4664880" cy="49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67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8568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“Where am I” determines the lab’s research direction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180689" y="6151218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7264E6-3E4F-2D46-921A-21680B5CEEF0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EDB64B-D0FA-7147-BBCF-98804FCE0ADA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564B9A8-9CE9-D245-829B-EDEF136B903B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215DD-C14B-B540-B14D-C2A744C9D77A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FC869-549D-A141-AB2B-008BF0E1721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D27831-0A35-4444-8EF1-08897A69849C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DA4712-B1B0-704A-8088-B165F19A358F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3B6F4F2-F2AA-ED48-9052-8EB8DB31F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ED68878-8E71-B441-B19F-A2025C475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9ECC50D-CA89-5048-998C-22857B10E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14867-FAE2-6B4E-849A-D58A372F7240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732B1C1-AC11-A04F-B68E-F6EAA7649F48}"/>
                  </a:ext>
                </a:extLst>
              </p14:cNvPr>
              <p14:cNvContentPartPr/>
              <p14:nvPr/>
            </p14:nvContentPartPr>
            <p14:xfrm>
              <a:off x="6099480" y="1251720"/>
              <a:ext cx="1080720" cy="9165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732B1C1-AC11-A04F-B68E-F6EAA7649F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0120" y="1242360"/>
                <a:ext cx="1099440" cy="9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4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ECA95B2A-6359-DE4C-AA78-FD2FD3597FC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F877275-ACD3-964A-8B90-CBC4EE27586D}"/>
                  </a:ext>
                </a:extLst>
              </p14:cNvPr>
              <p14:cNvContentPartPr/>
              <p14:nvPr/>
            </p14:nvContentPartPr>
            <p14:xfrm>
              <a:off x="9862200" y="1827000"/>
              <a:ext cx="186120" cy="1843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F877275-ACD3-964A-8B90-CBC4EE2758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2840" y="1817640"/>
                <a:ext cx="204840" cy="2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0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7706E473-50F8-5043-BA25-1B130EC46DE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0899B31-0A11-144E-8BE8-E5A149818A6B}"/>
                  </a:ext>
                </a:extLst>
              </p14:cNvPr>
              <p14:cNvContentPartPr/>
              <p14:nvPr/>
            </p14:nvContentPartPr>
            <p14:xfrm>
              <a:off x="4041720" y="1842480"/>
              <a:ext cx="4821120" cy="12222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0899B31-0A11-144E-8BE8-E5A149818A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2360" y="1833120"/>
                <a:ext cx="4839840" cy="124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6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4F663E16-CC46-384E-8BD1-24BDA936140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30553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97887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0A171DC2-727C-3D49-BA00-3A06048D32A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0673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Affective neuroscience</a:t>
            </a:r>
            <a:endParaRPr kumimoji="1" lang="ko-KR" altLang="en-US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3" name="텍스트 상자 13">
            <a:extLst>
              <a:ext uri="{FF2B5EF4-FFF2-40B4-BE49-F238E27FC236}">
                <a16:creationId xmlns:a16="http://schemas.microsoft.com/office/drawing/2014/main" id="{C915869E-01D7-6647-9547-C7A8E6EB0304}"/>
              </a:ext>
            </a:extLst>
          </p:cNvPr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A91C76-F9E4-5D4A-B56D-FE467CFA6EE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F6B8FF0-B4DA-8346-B4C1-D4F93ECEF6A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3F7254AE-DBA2-544C-9349-D68FCF730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1DF1C88-72B3-F742-A65E-548E27B8B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C651184-9037-6A4D-9E33-5CFD29186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5E7DC6-2947-474C-BBF0-E43A4339F82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01634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5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Understanding how the mind influences the body (mind-body interaction)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EA5D7C02-C860-0944-83F6-2873FC6B3962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9124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802497" y="1177765"/>
            <a:ext cx="658700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Welcome to Affective Neuroscience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09C98B-D2B9-6F49-8673-1317E7CA61C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FE25C-D4F9-CB44-B84D-902ADDF92BF4}"/>
              </a:ext>
            </a:extLst>
          </p:cNvPr>
          <p:cNvGrpSpPr>
            <a:grpSpLocks noChangeAspect="1"/>
          </p:cNvGrpSpPr>
          <p:nvPr/>
        </p:nvGrpSpPr>
        <p:grpSpPr>
          <a:xfrm>
            <a:off x="3630198" y="2016839"/>
            <a:ext cx="4346835" cy="3420000"/>
            <a:chOff x="3465606" y="1567394"/>
            <a:chExt cx="4728853" cy="372056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48F919-A06E-BD4B-8886-32A4F6253533}"/>
                </a:ext>
              </a:extLst>
            </p:cNvPr>
            <p:cNvGrpSpPr/>
            <p:nvPr/>
          </p:nvGrpSpPr>
          <p:grpSpPr>
            <a:xfrm>
              <a:off x="3465606" y="1567394"/>
              <a:ext cx="4728853" cy="3720565"/>
              <a:chOff x="6537990" y="2207292"/>
              <a:chExt cx="4728853" cy="3720565"/>
            </a:xfrm>
          </p:grpSpPr>
          <p:pic>
            <p:nvPicPr>
              <p:cNvPr id="15" name="Picture 6" descr="Unknown.jpeg">
                <a:extLst>
                  <a:ext uri="{FF2B5EF4-FFF2-40B4-BE49-F238E27FC236}">
                    <a16:creationId xmlns:a16="http://schemas.microsoft.com/office/drawing/2014/main" id="{70C9A031-A571-5843-8B3F-0D0DD4F3E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16" name="Picture 4" descr="2014-08-13_22-59-32.png">
                <a:extLst>
                  <a:ext uri="{FF2B5EF4-FFF2-40B4-BE49-F238E27FC236}">
                    <a16:creationId xmlns:a16="http://schemas.microsoft.com/office/drawing/2014/main" id="{95C158BD-6FFA-1A45-B160-5718D19CC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pic>
            <p:nvPicPr>
              <p:cNvPr id="19" name="Picture 48" descr="brainsurface.png">
                <a:extLst>
                  <a:ext uri="{FF2B5EF4-FFF2-40B4-BE49-F238E27FC236}">
                    <a16:creationId xmlns:a16="http://schemas.microsoft.com/office/drawing/2014/main" id="{6391646A-38ED-C64F-99CF-672AD03695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73" t="4191" r="14514" b="14170"/>
              <a:stretch/>
            </p:blipFill>
            <p:spPr>
              <a:xfrm>
                <a:off x="8342557" y="2207292"/>
                <a:ext cx="1530011" cy="1406760"/>
              </a:xfrm>
              <a:prstGeom prst="rect">
                <a:avLst/>
              </a:prstGeom>
            </p:spPr>
          </p:pic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A852EF2-BBDF-0F43-BC38-AEBE47B11725}"/>
                </a:ext>
              </a:extLst>
            </p:cNvPr>
            <p:cNvCxnSpPr/>
            <p:nvPr/>
          </p:nvCxnSpPr>
          <p:spPr>
            <a:xfrm flipV="1">
              <a:off x="4734651" y="294418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DF51CC7-9FAA-8245-A9FC-4562A2369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7051" y="309658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53DA57D-5E2A-6B43-84D7-EF4904EDAC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135" y="3007476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053A280-AA7B-E14B-8415-BAEA17F17A80}"/>
                </a:ext>
              </a:extLst>
            </p:cNvPr>
            <p:cNvCxnSpPr>
              <a:cxnSpLocks/>
            </p:cNvCxnSpPr>
            <p:nvPr/>
          </p:nvCxnSpPr>
          <p:spPr>
            <a:xfrm>
              <a:off x="6651263" y="2889927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614EE7D-C414-F944-A1B5-9D10AD007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850" y="4409003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8ED9EDF-B925-894B-A7E0-D76D400195A1}"/>
                </a:ext>
              </a:extLst>
            </p:cNvPr>
            <p:cNvCxnSpPr>
              <a:cxnSpLocks/>
            </p:cNvCxnSpPr>
            <p:nvPr/>
          </p:nvCxnSpPr>
          <p:spPr>
            <a:xfrm>
              <a:off x="5354850" y="4617915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E2AEC6-E9A3-BF45-A7F5-B3249B5C337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3A72625-E629-9049-9A8C-B07C235BA80E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4FBA9F2-D49D-0F4C-A262-3A16C3708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38325EB-C3AF-4344-AE8A-C8C3A2D5D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9CFC475F-BECA-764A-A63D-4B70E95BC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BD34118-F60C-C047-9F30-6E33B7B1ED0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What is </a:t>
            </a:r>
            <a:r>
              <a:rPr kumimoji="1" lang="en-US" altLang="ko-KR" sz="2800" dirty="0">
                <a:solidFill>
                  <a:srgbClr val="FF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43777D-57A4-5746-AA68-E87385590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6" r="29734" b="8795"/>
          <a:stretch/>
        </p:blipFill>
        <p:spPr>
          <a:xfrm>
            <a:off x="3635565" y="1389807"/>
            <a:ext cx="4638102" cy="37281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FE6F46-3DCF-9040-AE73-BA12702D3DF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DD0D7C-C797-224D-9494-BA95097AE1D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C055FE-478E-1949-86EB-5F2DEC187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6E21B99-6D22-7D49-B47C-A93CF3E4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02B6FE0-48EC-344B-84DC-AC4E1F13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82A49-DA2D-9C4A-B63F-7B2EEB23ACF1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What is </a:t>
            </a:r>
            <a:r>
              <a:rPr kumimoji="1" lang="en-US" altLang="ko-KR" sz="2800" dirty="0">
                <a:solidFill>
                  <a:srgbClr val="FF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099062-501F-6D40-85D9-0A1BB177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0104">
            <a:off x="9646636" y="396108"/>
            <a:ext cx="2021373" cy="288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텍스트 상자 13">
            <a:extLst>
              <a:ext uri="{FF2B5EF4-FFF2-40B4-BE49-F238E27FC236}">
                <a16:creationId xmlns:a16="http://schemas.microsoft.com/office/drawing/2014/main" id="{A2A3D0BB-2209-F946-A749-5E058B519205}"/>
              </a:ext>
            </a:extLst>
          </p:cNvPr>
          <p:cNvSpPr txBox="1"/>
          <p:nvPr/>
        </p:nvSpPr>
        <p:spPr>
          <a:xfrm>
            <a:off x="796939" y="1417929"/>
            <a:ext cx="8545365" cy="373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“It is widely agreed that emotion refers to a </a:t>
            </a:r>
            <a:r>
              <a:rPr lang="en-US" altLang="ko-KR" u="sng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collection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of psychological states that include </a:t>
            </a:r>
            <a:r>
              <a:rPr lang="en-US" altLang="ko-KR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subjective experience, expressive behavior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(e.g., facial, bodily, verbal), and </a:t>
            </a:r>
            <a:r>
              <a:rPr lang="en-US" altLang="ko-KR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peripheral physiological responses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(e.g., heart rate, respiration).”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“It is also widely agreed that emotions are a </a:t>
            </a:r>
            <a:r>
              <a:rPr lang="en-US" altLang="ko-KR" u="sng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central feature</a:t>
            </a:r>
            <a:r>
              <a:rPr lang="en-US" altLang="ko-KR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in any psychological model of the human mind.”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“Beyond these two points of agreement, however, </a:t>
            </a:r>
            <a:r>
              <a:rPr lang="en-US" altLang="ko-KR" u="sng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almost everything else seems to be subject to debate</a:t>
            </a:r>
            <a:r>
              <a:rPr lang="en-US" altLang="ko-KR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“What is emotion” depends on the emotion theory you hold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EF1DEB-08E9-804C-806E-BFC1A68CACE6}"/>
              </a:ext>
            </a:extLst>
          </p:cNvPr>
          <p:cNvSpPr/>
          <p:nvPr/>
        </p:nvSpPr>
        <p:spPr>
          <a:xfrm>
            <a:off x="4845420" y="6498351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Barrett, 2017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CA33B5-4DCC-F242-802C-903FF2BE5F5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2050" name="Picture 2" descr="How Emotions Are Made: The Secret Life of the Brain - Kindle edition by  Barrett, Lisa Feldman. Health, Fitness &amp; Dieting Kindle eBooks @ Amazon.com.">
            <a:extLst>
              <a:ext uri="{FF2B5EF4-FFF2-40B4-BE49-F238E27FC236}">
                <a16:creationId xmlns:a16="http://schemas.microsoft.com/office/drawing/2014/main" id="{9B368AD7-2F12-1142-BBEE-6C7E9C1F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9661">
            <a:off x="9814693" y="3245443"/>
            <a:ext cx="1685256" cy="253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E495BA-F2A8-5A4A-B502-1FDCE6DEC65D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A18398-8FF5-DC4E-866A-D46EADF0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E7852A-FF0F-2B46-A86D-9374E968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C09193-3D5E-E048-800A-BE7701D99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7E8DAD-A328-4847-AB21-3571726AD7CA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548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098" name="Picture 2" descr="Working with &quot;large&quot; datasets, with dplyr and data.table | R-bloggers">
            <a:extLst>
              <a:ext uri="{FF2B5EF4-FFF2-40B4-BE49-F238E27FC236}">
                <a16:creationId xmlns:a16="http://schemas.microsoft.com/office/drawing/2014/main" id="{14FE90B9-CAA9-F744-B485-9316415B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27" y="1398369"/>
            <a:ext cx="5504942" cy="46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CA5831DB-FC78-9548-8338-3E089A360624}"/>
              </a:ext>
            </a:extLst>
          </p:cNvPr>
          <p:cNvSpPr txBox="1"/>
          <p:nvPr/>
        </p:nvSpPr>
        <p:spPr>
          <a:xfrm>
            <a:off x="570949" y="820344"/>
            <a:ext cx="11050102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Something very high-dimensional and complicated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 can be different depending on which directions or perspectives you view the emotion from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48ACEEA-3BA3-3945-96B2-7BE68F3E005A}"/>
              </a:ext>
            </a:extLst>
          </p:cNvPr>
          <p:cNvCxnSpPr>
            <a:cxnSpLocks/>
          </p:cNvCxnSpPr>
          <p:nvPr/>
        </p:nvCxnSpPr>
        <p:spPr>
          <a:xfrm flipH="1">
            <a:off x="7944468" y="1974810"/>
            <a:ext cx="932688" cy="649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2FF7E9-3C0D-6549-ADD8-5252C05D2A20}"/>
              </a:ext>
            </a:extLst>
          </p:cNvPr>
          <p:cNvCxnSpPr>
            <a:cxnSpLocks/>
          </p:cNvCxnSpPr>
          <p:nvPr/>
        </p:nvCxnSpPr>
        <p:spPr>
          <a:xfrm flipH="1" flipV="1">
            <a:off x="7944468" y="5051615"/>
            <a:ext cx="624671" cy="434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4350CA-EDA6-B742-894A-D37A31B27A56}"/>
              </a:ext>
            </a:extLst>
          </p:cNvPr>
          <p:cNvCxnSpPr>
            <a:cxnSpLocks/>
          </p:cNvCxnSpPr>
          <p:nvPr/>
        </p:nvCxnSpPr>
        <p:spPr>
          <a:xfrm flipV="1">
            <a:off x="4909991" y="5982190"/>
            <a:ext cx="179833" cy="5587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39F75B-EBFF-B24C-8464-D4B6D0B99E6F}"/>
              </a:ext>
            </a:extLst>
          </p:cNvPr>
          <p:cNvCxnSpPr>
            <a:cxnSpLocks/>
          </p:cNvCxnSpPr>
          <p:nvPr/>
        </p:nvCxnSpPr>
        <p:spPr>
          <a:xfrm>
            <a:off x="2366628" y="3168009"/>
            <a:ext cx="1110804" cy="18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CA0E9-1F82-6349-9BB9-C3F4FDA3813B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ACF0DA-3890-A94C-97CB-055EE446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8BD68A-03D7-1A45-ADEC-D4E1F4DB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B5BF4-59C0-2745-9616-2C49B6F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F01CB1-FBBE-DF41-A4F9-6B9D1DE4C15F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0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5169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Component model of emotion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CA0E9-1F82-6349-9BB9-C3F4FDA3813B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ACF0DA-3890-A94C-97CB-055EE446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8BD68A-03D7-1A45-ADEC-D4E1F4DB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B5BF4-59C0-2745-9616-2C49B6F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F01CB1-FBBE-DF41-A4F9-6B9D1DE4C15F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6F1907-BD8A-1C4C-A408-C0CB5DD65D21}"/>
              </a:ext>
            </a:extLst>
          </p:cNvPr>
          <p:cNvGrpSpPr/>
          <p:nvPr/>
        </p:nvGrpSpPr>
        <p:grpSpPr>
          <a:xfrm>
            <a:off x="319462" y="1542923"/>
            <a:ext cx="6879422" cy="3203119"/>
            <a:chOff x="319462" y="833342"/>
            <a:chExt cx="6879422" cy="32031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9F354C-3624-114D-8FC6-0284AAF6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462" y="1396938"/>
              <a:ext cx="6879422" cy="185666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EB3237-36B8-7F4A-ADE2-BA658C0796BA}"/>
                </a:ext>
              </a:extLst>
            </p:cNvPr>
            <p:cNvSpPr/>
            <p:nvPr/>
          </p:nvSpPr>
          <p:spPr>
            <a:xfrm>
              <a:off x="403952" y="3513241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ore-KR" altLang="en-US" sz="1400" dirty="0">
                  <a:latin typeface="DXKPMStd" panose="02020600000000000000" pitchFamily="18" charset="-127"/>
                  <a:ea typeface="DXKPMStd" panose="02020600000000000000" pitchFamily="18" charset="-127"/>
                  <a:hlinkClick r:id="rId7"/>
                </a:rPr>
                <a:t>https://www.biorxiv.org/content/10.1101/2020.06.10.145201v1</a:t>
              </a:r>
              <a:endParaRPr lang="en-US" altLang="ko-Kore-KR" sz="1400" dirty="0">
                <a:latin typeface="DXKPMStd" panose="02020600000000000000" pitchFamily="18" charset="-127"/>
                <a:ea typeface="DXKPMStd" panose="02020600000000000000" pitchFamily="18" charset="-127"/>
              </a:endParaRPr>
            </a:p>
            <a:p>
              <a:endParaRPr lang="ko-Kore-KR" altLang="en-US" sz="1400" dirty="0">
                <a:latin typeface="DXKPMStd" panose="02020600000000000000" pitchFamily="18" charset="-127"/>
                <a:ea typeface="DXKPMStd" panose="02020600000000000000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33084B3-E767-0545-9E75-4EF0673D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3952" y="833342"/>
              <a:ext cx="1360824" cy="60790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B6E02F3-22D9-0A48-AE07-8B57AAEF0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9462" y="133338"/>
            <a:ext cx="5734513" cy="66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1995</Words>
  <Application>Microsoft Macintosh PowerPoint</Application>
  <PresentationFormat>와이드스크린</PresentationFormat>
  <Paragraphs>334</Paragraphs>
  <Slides>51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5" baseType="lpstr">
      <vt:lpstr>Apple SD Gothic Neo</vt:lpstr>
      <vt:lpstr>Apple SD Gothic Neo UltraLight</vt:lpstr>
      <vt:lpstr>DXKPMStd</vt:lpstr>
      <vt:lpstr>DXKPMStd Bold</vt:lpstr>
      <vt:lpstr>DXPnMStd</vt:lpstr>
      <vt:lpstr>맑은 고딕</vt:lpstr>
      <vt:lpstr>Arial</vt:lpstr>
      <vt:lpstr>Courier New</vt:lpstr>
      <vt:lpstr>Helvetica</vt:lpstr>
      <vt:lpstr>Helvetica Neue Light</vt:lpstr>
      <vt:lpstr>Optima</vt:lpstr>
      <vt:lpstr>PT Sans Narrow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213</cp:revision>
  <dcterms:created xsi:type="dcterms:W3CDTF">2017-08-24T21:55:02Z</dcterms:created>
  <dcterms:modified xsi:type="dcterms:W3CDTF">2020-09-11T05:31:01Z</dcterms:modified>
</cp:coreProperties>
</file>